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60" r:id="rId4"/>
    <p:sldId id="262" r:id="rId5"/>
    <p:sldId id="261" r:id="rId6"/>
    <p:sldId id="299" r:id="rId7"/>
    <p:sldId id="263" r:id="rId8"/>
    <p:sldId id="265" r:id="rId9"/>
    <p:sldId id="294" r:id="rId10"/>
    <p:sldId id="296" r:id="rId11"/>
    <p:sldId id="289" r:id="rId12"/>
    <p:sldId id="297" r:id="rId13"/>
    <p:sldId id="298" r:id="rId14"/>
    <p:sldId id="268" r:id="rId15"/>
    <p:sldId id="282" r:id="rId16"/>
    <p:sldId id="283" r:id="rId17"/>
    <p:sldId id="285" r:id="rId18"/>
    <p:sldId id="286" r:id="rId19"/>
    <p:sldId id="290" r:id="rId20"/>
    <p:sldId id="275" r:id="rId21"/>
    <p:sldId id="301" r:id="rId22"/>
    <p:sldId id="300" r:id="rId23"/>
    <p:sldId id="281" r:id="rId24"/>
    <p:sldId id="284" r:id="rId25"/>
    <p:sldId id="280" r:id="rId26"/>
    <p:sldId id="269" r:id="rId27"/>
    <p:sldId id="291" r:id="rId28"/>
    <p:sldId id="293" r:id="rId29"/>
    <p:sldId id="271" r:id="rId30"/>
    <p:sldId id="267" r:id="rId31"/>
    <p:sldId id="264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BAF7"/>
    <a:srgbClr val="FF9A00"/>
    <a:srgbClr val="85B0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8409A0-30E6-4B87-B564-22EE185F9DBA}" v="38" dt="2020-06-04T07:05:19.018"/>
    <p1510:client id="{04B838C4-2E6E-4952-881C-A2EA1D86FB02}" v="5" dt="2020-06-03T14:28:00.416"/>
    <p1510:client id="{06EFA429-1539-47E7-B72B-0CE9F056988F}" v="4" dt="2020-06-04T06:27:48.244"/>
    <p1510:client id="{120CA1E3-A447-4F74-BA57-4820E20F0E5A}" v="171" dt="2020-06-04T07:11:57.934"/>
    <p1510:client id="{1C8EFAAF-50B1-4717-B410-087830B56D8D}" v="58" dt="2020-06-03T14:34:21.879"/>
    <p1510:client id="{1E921D4C-096F-4628-92B8-ACDBE196052E}" v="117" dt="2020-06-04T06:51:09.232"/>
    <p1510:client id="{23736D87-EE6E-4725-99D6-FF44F3F4346A}" v="182" dt="2020-06-03T15:12:39.701"/>
    <p1510:client id="{2578B4F6-1289-459F-96EF-9B62CFFE45D4}" v="41" dt="2020-06-03T17:51:04.777"/>
    <p1510:client id="{308F253E-E38F-4E48-B91A-8ADB4EB150EC}" v="118" dt="2020-06-03T18:18:08.361"/>
    <p1510:client id="{3A83D64B-3000-4190-A065-30390C167466}" v="8" dt="2020-06-03T15:07:27.469"/>
    <p1510:client id="{3D50D1F1-A8D3-4D6F-BA38-97DD1CF48707}" v="119" dt="2020-06-04T07:13:22.117"/>
    <p1510:client id="{40B9627D-7D74-462F-A14F-771C5EFC48D4}" v="105" dt="2020-06-03T20:23:12.221"/>
    <p1510:client id="{41406772-114C-4A5C-A0BD-C2BFB5B3F9A4}" v="1192" dt="2020-06-03T22:15:01.034"/>
    <p1510:client id="{51E6F6ED-F9CA-47DF-8AC6-3ADB2538B92C}" v="594" dt="2020-06-03T18:38:11.240"/>
    <p1510:client id="{5229E931-015A-46A7-A8F5-82AEB9EC6794}" v="31" dt="2020-06-03T18:29:06.678"/>
    <p1510:client id="{5742D83E-1A5E-4BB6-B37A-B8EE54D08C07}" v="33" dt="2020-06-03T14:22:05.222"/>
    <p1510:client id="{597CA12E-19A2-43C7-8FEB-79E09B3FC86B}" v="312" dt="2020-06-03T21:46:32.639"/>
    <p1510:client id="{5B906EE4-1823-4ABE-A7E8-969567FF5C39}" v="185" dt="2020-06-03T14:39:58.456"/>
    <p1510:client id="{5BAC6A79-1D6B-469C-A29D-B0EBA3ACAAD0}" v="1" dt="2020-06-03T18:07:46.189"/>
    <p1510:client id="{63BCDD02-1615-4B7C-8F68-DA2A409C90D6}" v="1" dt="2020-06-04T08:07:19.379"/>
    <p1510:client id="{642F5129-E952-48F9-B398-C8E5B726F317}" v="25" dt="2020-06-03T15:52:07.006"/>
    <p1510:client id="{682BD7C0-2247-41DE-8014-6EB54309B2FC}" v="331" dt="2020-06-03T20:51:03.040"/>
    <p1510:client id="{7CA0A0E1-E500-4510-BB89-63D4F3908672}" v="2" dt="2020-06-03T19:13:17.899"/>
    <p1510:client id="{85128909-155F-4DDB-A417-0E26F795C025}" v="108" dt="2020-06-03T14:23:48.841"/>
    <p1510:client id="{8F5C6910-3837-4CC2-96F3-940B22E707D2}" v="189" dt="2020-06-03T15:50:13.183"/>
    <p1510:client id="{A429247C-BFC7-4B85-8DDB-C1F74556ECAE}" v="56" dt="2020-06-04T08:03:09.531"/>
    <p1510:client id="{AFA7118B-15EF-4007-9924-BDC3BF94BB9D}" v="3" dt="2020-06-03T14:36:30.283"/>
    <p1510:client id="{BD8CCA72-3FBC-452F-BF74-5296D67B9921}" v="118" dt="2020-06-03T15:27:12.341"/>
    <p1510:client id="{C2449882-B127-49D9-A345-6C2C6FC1F611}" v="2" dt="2020-06-03T14:26:28.452"/>
    <p1510:client id="{C70DAF98-BABF-4E7B-8024-A050954A55EF}" v="4" dt="2020-06-04T06:09:21.207"/>
    <p1510:client id="{C7323817-2568-495F-8FA6-25F471E22924}" v="175" dt="2020-06-04T06:10:24.644"/>
    <p1510:client id="{D189425D-43BE-44AF-B069-0CD6F3A69720}" v="124" dt="2020-06-03T20:48:53.165"/>
    <p1510:client id="{D3778D8C-4978-44D5-B51F-64BF82CA2F1C}" v="2" dt="2020-06-03T14:44:02.528"/>
    <p1510:client id="{D6E72064-9635-4D54-B11D-E7ABD0263240}" v="23" dt="2020-06-03T14:30:16.894"/>
    <p1510:client id="{DD4BA716-8ACA-457C-844D-D4D18B0EBB8B}" v="247" dt="2020-06-03T20:18:06.964"/>
    <p1510:client id="{E207D760-7B32-4965-A45B-C254FF2266D6}" v="729" dt="2020-06-03T17:47:00.697"/>
    <p1510:client id="{EBE8D165-EC7D-4082-AD13-2806A1E5C909}" v="36" dt="2020-06-03T21:35:36.253"/>
    <p1510:client id="{ED38C3AF-C245-40BC-A79D-D70C455F1AD3}" v="142" dt="2020-06-04T07:09:02.791"/>
    <p1510:client id="{F86FD4A1-ECE5-4150-B4AD-4A69AF85F527}" v="6" dt="2020-06-03T14:46:56.2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-Antony Roqui" userId="S::julian-antony.roqui@etu.unice.fr::f6e297e2-518c-44a5-8f99-bdb422f3f15c" providerId="AD" clId="Web-{7CA0A0E1-E500-4510-BB89-63D4F3908672}"/>
    <pc:docChg chg="modSld">
      <pc:chgData name="Julian-Antony Roqui" userId="S::julian-antony.roqui@etu.unice.fr::f6e297e2-518c-44a5-8f99-bdb422f3f15c" providerId="AD" clId="Web-{7CA0A0E1-E500-4510-BB89-63D4F3908672}" dt="2020-06-03T19:13:17.899" v="1"/>
      <pc:docMkLst>
        <pc:docMk/>
      </pc:docMkLst>
      <pc:sldChg chg="addSp">
        <pc:chgData name="Julian-Antony Roqui" userId="S::julian-antony.roqui@etu.unice.fr::f6e297e2-518c-44a5-8f99-bdb422f3f15c" providerId="AD" clId="Web-{7CA0A0E1-E500-4510-BB89-63D4F3908672}" dt="2020-06-03T19:13:17.899" v="1"/>
        <pc:sldMkLst>
          <pc:docMk/>
          <pc:sldMk cId="4129197372" sldId="261"/>
        </pc:sldMkLst>
        <pc:spChg chg="add">
          <ac:chgData name="Julian-Antony Roqui" userId="S::julian-antony.roqui@etu.unice.fr::f6e297e2-518c-44a5-8f99-bdb422f3f15c" providerId="AD" clId="Web-{7CA0A0E1-E500-4510-BB89-63D4F3908672}" dt="2020-06-03T19:13:17.852" v="0"/>
          <ac:spMkLst>
            <pc:docMk/>
            <pc:sldMk cId="4129197372" sldId="261"/>
            <ac:spMk id="6" creationId="{EDCC84CD-5AD2-4B97-AB99-12F1DA9D788B}"/>
          </ac:spMkLst>
        </pc:spChg>
        <pc:spChg chg="add">
          <ac:chgData name="Julian-Antony Roqui" userId="S::julian-antony.roqui@etu.unice.fr::f6e297e2-518c-44a5-8f99-bdb422f3f15c" providerId="AD" clId="Web-{7CA0A0E1-E500-4510-BB89-63D4F3908672}" dt="2020-06-03T19:13:17.899" v="1"/>
          <ac:spMkLst>
            <pc:docMk/>
            <pc:sldMk cId="4129197372" sldId="261"/>
            <ac:spMk id="9" creationId="{1877B8B5-C858-4E8E-A952-4E581E1F5F15}"/>
          </ac:spMkLst>
        </pc:spChg>
      </pc:sldChg>
    </pc:docChg>
  </pc:docChgLst>
  <pc:docChgLst>
    <pc:chgData name="Yacine Khacef" userId="S::yacine.khacef@etu.unice.fr::7d0e3caa-b6ff-4ec6-835d-b8d8bc5b0db8" providerId="AD" clId="Web-{D189425D-43BE-44AF-B069-0CD6F3A69720}"/>
    <pc:docChg chg="addSld modSld">
      <pc:chgData name="Yacine Khacef" userId="S::yacine.khacef@etu.unice.fr::7d0e3caa-b6ff-4ec6-835d-b8d8bc5b0db8" providerId="AD" clId="Web-{D189425D-43BE-44AF-B069-0CD6F3A69720}" dt="2020-06-03T20:48:53.165" v="114" actId="1076"/>
      <pc:docMkLst>
        <pc:docMk/>
      </pc:docMkLst>
      <pc:sldChg chg="addSp delSp modSp">
        <pc:chgData name="Yacine Khacef" userId="S::yacine.khacef@etu.unice.fr::7d0e3caa-b6ff-4ec6-835d-b8d8bc5b0db8" providerId="AD" clId="Web-{D189425D-43BE-44AF-B069-0CD6F3A69720}" dt="2020-06-03T20:21:52.046" v="10" actId="20577"/>
        <pc:sldMkLst>
          <pc:docMk/>
          <pc:sldMk cId="3542406984" sldId="280"/>
        </pc:sldMkLst>
        <pc:spChg chg="mod">
          <ac:chgData name="Yacine Khacef" userId="S::yacine.khacef@etu.unice.fr::7d0e3caa-b6ff-4ec6-835d-b8d8bc5b0db8" providerId="AD" clId="Web-{D189425D-43BE-44AF-B069-0CD6F3A69720}" dt="2020-06-03T20:21:41.374" v="8" actId="1076"/>
          <ac:spMkLst>
            <pc:docMk/>
            <pc:sldMk cId="3542406984" sldId="280"/>
            <ac:spMk id="6" creationId="{50F2E78A-241A-47EA-A0DB-A9E18AB8C887}"/>
          </ac:spMkLst>
        </pc:spChg>
        <pc:spChg chg="mod">
          <ac:chgData name="Yacine Khacef" userId="S::yacine.khacef@etu.unice.fr::7d0e3caa-b6ff-4ec6-835d-b8d8bc5b0db8" providerId="AD" clId="Web-{D189425D-43BE-44AF-B069-0CD6F3A69720}" dt="2020-06-03T20:21:52.046" v="10" actId="20577"/>
          <ac:spMkLst>
            <pc:docMk/>
            <pc:sldMk cId="3542406984" sldId="280"/>
            <ac:spMk id="7" creationId="{9D347F13-6B65-40D9-A886-6C1861C4088D}"/>
          </ac:spMkLst>
        </pc:spChg>
        <pc:picChg chg="add del mod">
          <ac:chgData name="Yacine Khacef" userId="S::yacine.khacef@etu.unice.fr::7d0e3caa-b6ff-4ec6-835d-b8d8bc5b0db8" providerId="AD" clId="Web-{D189425D-43BE-44AF-B069-0CD6F3A69720}" dt="2020-06-03T20:21:07.186" v="2"/>
          <ac:picMkLst>
            <pc:docMk/>
            <pc:sldMk cId="3542406984" sldId="280"/>
            <ac:picMk id="3" creationId="{389BECE7-7462-4A0D-9AFF-88A96773C3B5}"/>
          </ac:picMkLst>
        </pc:picChg>
        <pc:picChg chg="add mod">
          <ac:chgData name="Yacine Khacef" userId="S::yacine.khacef@etu.unice.fr::7d0e3caa-b6ff-4ec6-835d-b8d8bc5b0db8" providerId="AD" clId="Web-{D189425D-43BE-44AF-B069-0CD6F3A69720}" dt="2020-06-03T20:21:38.233" v="7" actId="1076"/>
          <ac:picMkLst>
            <pc:docMk/>
            <pc:sldMk cId="3542406984" sldId="280"/>
            <ac:picMk id="5" creationId="{3045BC3E-9AF6-4EED-A182-A3C0590A7312}"/>
          </ac:picMkLst>
        </pc:picChg>
      </pc:sldChg>
      <pc:sldChg chg="addSp delSp modSp new">
        <pc:chgData name="Yacine Khacef" userId="S::yacine.khacef@etu.unice.fr::7d0e3caa-b6ff-4ec6-835d-b8d8bc5b0db8" providerId="AD" clId="Web-{D189425D-43BE-44AF-B069-0CD6F3A69720}" dt="2020-06-03T20:48:07.961" v="105" actId="14100"/>
        <pc:sldMkLst>
          <pc:docMk/>
          <pc:sldMk cId="4154224348" sldId="291"/>
        </pc:sldMkLst>
        <pc:spChg chg="add mod">
          <ac:chgData name="Yacine Khacef" userId="S::yacine.khacef@etu.unice.fr::7d0e3caa-b6ff-4ec6-835d-b8d8bc5b0db8" providerId="AD" clId="Web-{D189425D-43BE-44AF-B069-0CD6F3A69720}" dt="2020-06-03T20:48:07.961" v="105" actId="14100"/>
          <ac:spMkLst>
            <pc:docMk/>
            <pc:sldMk cId="4154224348" sldId="291"/>
            <ac:spMk id="9" creationId="{62C33F8E-4E8F-4995-B2C9-679BFE77FE6D}"/>
          </ac:spMkLst>
        </pc:spChg>
        <pc:spChg chg="add">
          <ac:chgData name="Yacine Khacef" userId="S::yacine.khacef@etu.unice.fr::7d0e3caa-b6ff-4ec6-835d-b8d8bc5b0db8" providerId="AD" clId="Web-{D189425D-43BE-44AF-B069-0CD6F3A69720}" dt="2020-06-03T20:40:32.266" v="55"/>
          <ac:spMkLst>
            <pc:docMk/>
            <pc:sldMk cId="4154224348" sldId="291"/>
            <ac:spMk id="11" creationId="{4A72CA67-C914-4055-B084-D65D2A8E8033}"/>
          </ac:spMkLst>
        </pc:spChg>
        <pc:picChg chg="add del mod">
          <ac:chgData name="Yacine Khacef" userId="S::yacine.khacef@etu.unice.fr::7d0e3caa-b6ff-4ec6-835d-b8d8bc5b0db8" providerId="AD" clId="Web-{D189425D-43BE-44AF-B069-0CD6F3A69720}" dt="2020-06-03T20:32:17.774" v="17"/>
          <ac:picMkLst>
            <pc:docMk/>
            <pc:sldMk cId="4154224348" sldId="291"/>
            <ac:picMk id="3" creationId="{E49E4530-74AB-4AAE-9BD4-542CEE8DA304}"/>
          </ac:picMkLst>
        </pc:picChg>
        <pc:picChg chg="add mod">
          <ac:chgData name="Yacine Khacef" userId="S::yacine.khacef@etu.unice.fr::7d0e3caa-b6ff-4ec6-835d-b8d8bc5b0db8" providerId="AD" clId="Web-{D189425D-43BE-44AF-B069-0CD6F3A69720}" dt="2020-06-03T20:48:04.914" v="100" actId="1076"/>
          <ac:picMkLst>
            <pc:docMk/>
            <pc:sldMk cId="4154224348" sldId="291"/>
            <ac:picMk id="4" creationId="{ED5AB726-585D-436B-8F67-91F2A8CAFAD3}"/>
          </ac:picMkLst>
        </pc:picChg>
        <pc:picChg chg="add mod modCrop">
          <ac:chgData name="Yacine Khacef" userId="S::yacine.khacef@etu.unice.fr::7d0e3caa-b6ff-4ec6-835d-b8d8bc5b0db8" providerId="AD" clId="Web-{D189425D-43BE-44AF-B069-0CD6F3A69720}" dt="2020-06-03T20:48:04.914" v="101" actId="1076"/>
          <ac:picMkLst>
            <pc:docMk/>
            <pc:sldMk cId="4154224348" sldId="291"/>
            <ac:picMk id="5" creationId="{686947CC-3A7E-4722-A37B-C8FD58C8C8C3}"/>
          </ac:picMkLst>
        </pc:picChg>
        <pc:picChg chg="add mod">
          <ac:chgData name="Yacine Khacef" userId="S::yacine.khacef@etu.unice.fr::7d0e3caa-b6ff-4ec6-835d-b8d8bc5b0db8" providerId="AD" clId="Web-{D189425D-43BE-44AF-B069-0CD6F3A69720}" dt="2020-06-03T20:48:04.945" v="102" actId="1076"/>
          <ac:picMkLst>
            <pc:docMk/>
            <pc:sldMk cId="4154224348" sldId="291"/>
            <ac:picMk id="6" creationId="{485DDFC8-4092-4F65-B8B4-6F3B2F7FC3DA}"/>
          </ac:picMkLst>
        </pc:picChg>
        <pc:picChg chg="add mod">
          <ac:chgData name="Yacine Khacef" userId="S::yacine.khacef@etu.unice.fr::7d0e3caa-b6ff-4ec6-835d-b8d8bc5b0db8" providerId="AD" clId="Web-{D189425D-43BE-44AF-B069-0CD6F3A69720}" dt="2020-06-03T20:48:04.945" v="103" actId="1076"/>
          <ac:picMkLst>
            <pc:docMk/>
            <pc:sldMk cId="4154224348" sldId="291"/>
            <ac:picMk id="8" creationId="{3B58297D-AA46-4703-AD71-F745A393EF49}"/>
          </ac:picMkLst>
        </pc:picChg>
        <pc:picChg chg="add del mod">
          <ac:chgData name="Yacine Khacef" userId="S::yacine.khacef@etu.unice.fr::7d0e3caa-b6ff-4ec6-835d-b8d8bc5b0db8" providerId="AD" clId="Web-{D189425D-43BE-44AF-B069-0CD6F3A69720}" dt="2020-06-03T20:47:01.038" v="87"/>
          <ac:picMkLst>
            <pc:docMk/>
            <pc:sldMk cId="4154224348" sldId="291"/>
            <ac:picMk id="12" creationId="{78296EAF-756A-427A-B57C-AA411CFE4492}"/>
          </ac:picMkLst>
        </pc:picChg>
      </pc:sldChg>
      <pc:sldChg chg="addSp delSp modSp new">
        <pc:chgData name="Yacine Khacef" userId="S::yacine.khacef@etu.unice.fr::7d0e3caa-b6ff-4ec6-835d-b8d8bc5b0db8" providerId="AD" clId="Web-{D189425D-43BE-44AF-B069-0CD6F3A69720}" dt="2020-06-03T20:48:53.165" v="114" actId="1076"/>
        <pc:sldMkLst>
          <pc:docMk/>
          <pc:sldMk cId="1628474075" sldId="292"/>
        </pc:sldMkLst>
        <pc:spChg chg="add">
          <ac:chgData name="Yacine Khacef" userId="S::yacine.khacef@etu.unice.fr::7d0e3caa-b6ff-4ec6-835d-b8d8bc5b0db8" providerId="AD" clId="Web-{D189425D-43BE-44AF-B069-0CD6F3A69720}" dt="2020-06-03T20:48:44.555" v="111"/>
          <ac:spMkLst>
            <pc:docMk/>
            <pc:sldMk cId="1628474075" sldId="292"/>
            <ac:spMk id="10" creationId="{E0194D10-A77F-48C2-8F22-7FE791D28014}"/>
          </ac:spMkLst>
        </pc:spChg>
        <pc:picChg chg="add del mod">
          <ac:chgData name="Yacine Khacef" userId="S::yacine.khacef@etu.unice.fr::7d0e3caa-b6ff-4ec6-835d-b8d8bc5b0db8" providerId="AD" clId="Web-{D189425D-43BE-44AF-B069-0CD6F3A69720}" dt="2020-06-03T20:47:17.976" v="92"/>
          <ac:picMkLst>
            <pc:docMk/>
            <pc:sldMk cId="1628474075" sldId="292"/>
            <ac:picMk id="4" creationId="{1008DFD8-9089-4D0E-9D8E-BB654BA14C73}"/>
          </ac:picMkLst>
        </pc:picChg>
        <pc:picChg chg="add del mod">
          <ac:chgData name="Yacine Khacef" userId="S::yacine.khacef@etu.unice.fr::7d0e3caa-b6ff-4ec6-835d-b8d8bc5b0db8" providerId="AD" clId="Web-{D189425D-43BE-44AF-B069-0CD6F3A69720}" dt="2020-06-03T20:47:27.742" v="95"/>
          <ac:picMkLst>
            <pc:docMk/>
            <pc:sldMk cId="1628474075" sldId="292"/>
            <ac:picMk id="5" creationId="{0A8A4FC5-0E2D-459A-9ED7-2FF1C3568549}"/>
          </ac:picMkLst>
        </pc:picChg>
        <pc:picChg chg="add mod">
          <ac:chgData name="Yacine Khacef" userId="S::yacine.khacef@etu.unice.fr::7d0e3caa-b6ff-4ec6-835d-b8d8bc5b0db8" providerId="AD" clId="Web-{D189425D-43BE-44AF-B069-0CD6F3A69720}" dt="2020-06-03T20:48:53.165" v="114" actId="1076"/>
          <ac:picMkLst>
            <pc:docMk/>
            <pc:sldMk cId="1628474075" sldId="292"/>
            <ac:picMk id="6" creationId="{9C8417AB-3A15-493B-B0BF-99B5D1AB645B}"/>
          </ac:picMkLst>
        </pc:picChg>
        <pc:picChg chg="add del mod">
          <ac:chgData name="Yacine Khacef" userId="S::yacine.khacef@etu.unice.fr::7d0e3caa-b6ff-4ec6-835d-b8d8bc5b0db8" providerId="AD" clId="Web-{D189425D-43BE-44AF-B069-0CD6F3A69720}" dt="2020-06-03T20:48:22.508" v="107"/>
          <ac:picMkLst>
            <pc:docMk/>
            <pc:sldMk cId="1628474075" sldId="292"/>
            <ac:picMk id="7" creationId="{13EF812E-564D-4D2F-85BA-7281B59A9941}"/>
          </ac:picMkLst>
        </pc:picChg>
        <pc:picChg chg="add del mod">
          <ac:chgData name="Yacine Khacef" userId="S::yacine.khacef@etu.unice.fr::7d0e3caa-b6ff-4ec6-835d-b8d8bc5b0db8" providerId="AD" clId="Web-{D189425D-43BE-44AF-B069-0CD6F3A69720}" dt="2020-06-03T20:48:33.961" v="110"/>
          <ac:picMkLst>
            <pc:docMk/>
            <pc:sldMk cId="1628474075" sldId="292"/>
            <ac:picMk id="8" creationId="{3260F1B7-9244-41D2-9D15-5E26E1BAD2FF}"/>
          </ac:picMkLst>
        </pc:picChg>
      </pc:sldChg>
    </pc:docChg>
  </pc:docChgLst>
  <pc:docChgLst>
    <pc:chgData name="Jonathan Courtois" userId="S::jonathan.courtois@etu.unice.fr::44c74a85-6878-4862-a36e-4d6a78c317d5" providerId="AD" clId="Web-{63BCDD02-1615-4B7C-8F68-DA2A409C90D6}"/>
    <pc:docChg chg="modSld">
      <pc:chgData name="Jonathan Courtois" userId="S::jonathan.courtois@etu.unice.fr::44c74a85-6878-4862-a36e-4d6a78c317d5" providerId="AD" clId="Web-{63BCDD02-1615-4B7C-8F68-DA2A409C90D6}" dt="2020-06-04T08:07:19.379" v="0"/>
      <pc:docMkLst>
        <pc:docMk/>
      </pc:docMkLst>
      <pc:sldChg chg="addSp">
        <pc:chgData name="Jonathan Courtois" userId="S::jonathan.courtois@etu.unice.fr::44c74a85-6878-4862-a36e-4d6a78c317d5" providerId="AD" clId="Web-{63BCDD02-1615-4B7C-8F68-DA2A409C90D6}" dt="2020-06-04T08:07:19.379" v="0"/>
        <pc:sldMkLst>
          <pc:docMk/>
          <pc:sldMk cId="1907315441" sldId="298"/>
        </pc:sldMkLst>
        <pc:spChg chg="add">
          <ac:chgData name="Jonathan Courtois" userId="S::jonathan.courtois@etu.unice.fr::44c74a85-6878-4862-a36e-4d6a78c317d5" providerId="AD" clId="Web-{63BCDD02-1615-4B7C-8F68-DA2A409C90D6}" dt="2020-06-04T08:07:19.379" v="0"/>
          <ac:spMkLst>
            <pc:docMk/>
            <pc:sldMk cId="1907315441" sldId="298"/>
            <ac:spMk id="7" creationId="{1A6D9780-B413-4CA4-B6F2-3A529D3EED6B}"/>
          </ac:spMkLst>
        </pc:spChg>
      </pc:sldChg>
    </pc:docChg>
  </pc:docChgLst>
  <pc:docChgLst>
    <pc:chgData name="Julian-Antony Roqui" userId="S::julian-antony.roqui@etu.unice.fr::f6e297e2-518c-44a5-8f99-bdb422f3f15c" providerId="AD" clId="Web-{BD8CCA72-3FBC-452F-BF74-5296D67B9921}"/>
    <pc:docChg chg="modSld">
      <pc:chgData name="Julian-Antony Roqui" userId="S::julian-antony.roqui@etu.unice.fr::f6e297e2-518c-44a5-8f99-bdb422f3f15c" providerId="AD" clId="Web-{BD8CCA72-3FBC-452F-BF74-5296D67B9921}" dt="2020-06-03T15:27:12.341" v="111"/>
      <pc:docMkLst>
        <pc:docMk/>
      </pc:docMkLst>
      <pc:sldChg chg="addSp delSp modSp">
        <pc:chgData name="Julian-Antony Roqui" userId="S::julian-antony.roqui@etu.unice.fr::f6e297e2-518c-44a5-8f99-bdb422f3f15c" providerId="AD" clId="Web-{BD8CCA72-3FBC-452F-BF74-5296D67B9921}" dt="2020-06-03T15:27:12.341" v="111"/>
        <pc:sldMkLst>
          <pc:docMk/>
          <pc:sldMk cId="4129197372" sldId="261"/>
        </pc:sldMkLst>
        <pc:spChg chg="mod">
          <ac:chgData name="Julian-Antony Roqui" userId="S::julian-antony.roqui@etu.unice.fr::f6e297e2-518c-44a5-8f99-bdb422f3f15c" providerId="AD" clId="Web-{BD8CCA72-3FBC-452F-BF74-5296D67B9921}" dt="2020-06-03T15:15:40.426" v="95"/>
          <ac:spMkLst>
            <pc:docMk/>
            <pc:sldMk cId="4129197372" sldId="261"/>
            <ac:spMk id="5" creationId="{03398AEC-42CD-4EDA-909E-F32B1602CCB6}"/>
          </ac:spMkLst>
        </pc:spChg>
        <pc:spChg chg="add del">
          <ac:chgData name="Julian-Antony Roqui" userId="S::julian-antony.roqui@etu.unice.fr::f6e297e2-518c-44a5-8f99-bdb422f3f15c" providerId="AD" clId="Web-{BD8CCA72-3FBC-452F-BF74-5296D67B9921}" dt="2020-06-03T15:00:32.554" v="11"/>
          <ac:spMkLst>
            <pc:docMk/>
            <pc:sldMk cId="4129197372" sldId="261"/>
            <ac:spMk id="6" creationId="{43A7DD16-4172-439F-B376-AD30A604AE14}"/>
          </ac:spMkLst>
        </pc:spChg>
        <pc:spChg chg="add del mod">
          <ac:chgData name="Julian-Antony Roqui" userId="S::julian-antony.roqui@etu.unice.fr::f6e297e2-518c-44a5-8f99-bdb422f3f15c" providerId="AD" clId="Web-{BD8CCA72-3FBC-452F-BF74-5296D67B9921}" dt="2020-06-03T15:00:25.523" v="9"/>
          <ac:spMkLst>
            <pc:docMk/>
            <pc:sldMk cId="4129197372" sldId="261"/>
            <ac:spMk id="7" creationId="{6B0329A4-702B-46B7-922D-19C675619D7A}"/>
          </ac:spMkLst>
        </pc:spChg>
        <pc:spChg chg="mod">
          <ac:chgData name="Julian-Antony Roqui" userId="S::julian-antony.roqui@etu.unice.fr::f6e297e2-518c-44a5-8f99-bdb422f3f15c" providerId="AD" clId="Web-{BD8CCA72-3FBC-452F-BF74-5296D67B9921}" dt="2020-06-03T15:15:49.332" v="96"/>
          <ac:spMkLst>
            <pc:docMk/>
            <pc:sldMk cId="4129197372" sldId="261"/>
            <ac:spMk id="7" creationId="{9121238F-30F1-4217-99B9-FB90D13261AD}"/>
          </ac:spMkLst>
        </pc:spChg>
        <pc:spChg chg="mod">
          <ac:chgData name="Julian-Antony Roqui" userId="S::julian-antony.roqui@etu.unice.fr::f6e297e2-518c-44a5-8f99-bdb422f3f15c" providerId="AD" clId="Web-{BD8CCA72-3FBC-452F-BF74-5296D67B9921}" dt="2020-06-03T15:27:12.341" v="111"/>
          <ac:spMkLst>
            <pc:docMk/>
            <pc:sldMk cId="4129197372" sldId="261"/>
            <ac:spMk id="8" creationId="{7B16C9B9-93F4-4A84-BF94-4E4FA3A51239}"/>
          </ac:spMkLst>
        </pc:spChg>
        <pc:spChg chg="del mod">
          <ac:chgData name="Julian-Antony Roqui" userId="S::julian-antony.roqui@etu.unice.fr::f6e297e2-518c-44a5-8f99-bdb422f3f15c" providerId="AD" clId="Web-{BD8CCA72-3FBC-452F-BF74-5296D67B9921}" dt="2020-06-03T15:01:49.930" v="28"/>
          <ac:spMkLst>
            <pc:docMk/>
            <pc:sldMk cId="4129197372" sldId="261"/>
            <ac:spMk id="12" creationId="{38E66248-77FB-4D2F-ABD8-E9382D48DBFF}"/>
          </ac:spMkLst>
        </pc:spChg>
        <pc:spChg chg="add del mod">
          <ac:chgData name="Julian-Antony Roqui" userId="S::julian-antony.roqui@etu.unice.fr::f6e297e2-518c-44a5-8f99-bdb422f3f15c" providerId="AD" clId="Web-{BD8CCA72-3FBC-452F-BF74-5296D67B9921}" dt="2020-06-03T15:04:20.682" v="34"/>
          <ac:spMkLst>
            <pc:docMk/>
            <pc:sldMk cId="4129197372" sldId="261"/>
            <ac:spMk id="21" creationId="{2E37BE5F-69C4-49F5-836C-24E92528184A}"/>
          </ac:spMkLst>
        </pc:spChg>
        <pc:spChg chg="add del">
          <ac:chgData name="Julian-Antony Roqui" userId="S::julian-antony.roqui@etu.unice.fr::f6e297e2-518c-44a5-8f99-bdb422f3f15c" providerId="AD" clId="Web-{BD8CCA72-3FBC-452F-BF74-5296D67B9921}" dt="2020-06-03T15:15:08.207" v="94"/>
          <ac:spMkLst>
            <pc:docMk/>
            <pc:sldMk cId="4129197372" sldId="261"/>
            <ac:spMk id="41" creationId="{F61B474F-0C1F-4DB0-BFF1-1B670778D506}"/>
          </ac:spMkLst>
        </pc:spChg>
        <pc:grpChg chg="del mod">
          <ac:chgData name="Julian-Antony Roqui" userId="S::julian-antony.roqui@etu.unice.fr::f6e297e2-518c-44a5-8f99-bdb422f3f15c" providerId="AD" clId="Web-{BD8CCA72-3FBC-452F-BF74-5296D67B9921}" dt="2020-06-03T15:06:19.372" v="48"/>
          <ac:grpSpMkLst>
            <pc:docMk/>
            <pc:sldMk cId="4129197372" sldId="261"/>
            <ac:grpSpMk id="4" creationId="{626FE943-5B80-4F0D-B05C-F6787CE74157}"/>
          </ac:grpSpMkLst>
        </pc:grpChg>
        <pc:grpChg chg="add del mod">
          <ac:chgData name="Julian-Antony Roqui" userId="S::julian-antony.roqui@etu.unice.fr::f6e297e2-518c-44a5-8f99-bdb422f3f15c" providerId="AD" clId="Web-{BD8CCA72-3FBC-452F-BF74-5296D67B9921}" dt="2020-06-03T15:06:19.075" v="47"/>
          <ac:grpSpMkLst>
            <pc:docMk/>
            <pc:sldMk cId="4129197372" sldId="261"/>
            <ac:grpSpMk id="11" creationId="{CCF41F46-F6E6-42F0-86CB-6DD294489B7C}"/>
          </ac:grpSpMkLst>
        </pc:grpChg>
        <pc:grpChg chg="add">
          <ac:chgData name="Julian-Antony Roqui" userId="S::julian-antony.roqui@etu.unice.fr::f6e297e2-518c-44a5-8f99-bdb422f3f15c" providerId="AD" clId="Web-{BD8CCA72-3FBC-452F-BF74-5296D67B9921}" dt="2020-06-03T15:01:09.742" v="19"/>
          <ac:grpSpMkLst>
            <pc:docMk/>
            <pc:sldMk cId="4129197372" sldId="261"/>
            <ac:grpSpMk id="12" creationId="{626FE943-5B80-4F0D-B05C-F6787CE74157}"/>
          </ac:grpSpMkLst>
        </pc:grpChg>
        <pc:grpChg chg="add del mod">
          <ac:chgData name="Julian-Antony Roqui" userId="S::julian-antony.roqui@etu.unice.fr::f6e297e2-518c-44a5-8f99-bdb422f3f15c" providerId="AD" clId="Web-{BD8CCA72-3FBC-452F-BF74-5296D67B9921}" dt="2020-06-03T15:06:16.168" v="45"/>
          <ac:grpSpMkLst>
            <pc:docMk/>
            <pc:sldMk cId="4129197372" sldId="261"/>
            <ac:grpSpMk id="15" creationId="{CFD27C66-B41D-4D54-A6F7-F016B78BBD12}"/>
          </ac:grpSpMkLst>
        </pc:grpChg>
        <pc:grpChg chg="add del mod">
          <ac:chgData name="Julian-Antony Roqui" userId="S::julian-antony.roqui@etu.unice.fr::f6e297e2-518c-44a5-8f99-bdb422f3f15c" providerId="AD" clId="Web-{BD8CCA72-3FBC-452F-BF74-5296D67B9921}" dt="2020-06-03T15:06:14.762" v="44"/>
          <ac:grpSpMkLst>
            <pc:docMk/>
            <pc:sldMk cId="4129197372" sldId="261"/>
            <ac:grpSpMk id="18" creationId="{4ED7F9DE-AF94-4E4E-99E8-53CE302A104D}"/>
          </ac:grpSpMkLst>
        </pc:grpChg>
        <pc:grpChg chg="add">
          <ac:chgData name="Julian-Antony Roqui" userId="S::julian-antony.roqui@etu.unice.fr::f6e297e2-518c-44a5-8f99-bdb422f3f15c" providerId="AD" clId="Web-{BD8CCA72-3FBC-452F-BF74-5296D67B9921}" dt="2020-06-03T15:09:25.140" v="79"/>
          <ac:grpSpMkLst>
            <pc:docMk/>
            <pc:sldMk cId="4129197372" sldId="261"/>
            <ac:grpSpMk id="36" creationId="{B78AB1EC-2ABA-4F53-9ECD-ACBACB49D38F}"/>
          </ac:grpSpMkLst>
        </pc:grpChg>
        <pc:grpChg chg="add mod">
          <ac:chgData name="Julian-Antony Roqui" userId="S::julian-antony.roqui@etu.unice.fr::f6e297e2-518c-44a5-8f99-bdb422f3f15c" providerId="AD" clId="Web-{BD8CCA72-3FBC-452F-BF74-5296D67B9921}" dt="2020-06-03T15:09:35.155" v="81" actId="1076"/>
          <ac:grpSpMkLst>
            <pc:docMk/>
            <pc:sldMk cId="4129197372" sldId="261"/>
            <ac:grpSpMk id="37" creationId="{A8924E44-A491-4D2E-9712-B8CDD4EDB3C5}"/>
          </ac:grpSpMkLst>
        </pc:grpChg>
        <pc:picChg chg="mod">
          <ac:chgData name="Julian-Antony Roqui" userId="S::julian-antony.roqui@etu.unice.fr::f6e297e2-518c-44a5-8f99-bdb422f3f15c" providerId="AD" clId="Web-{BD8CCA72-3FBC-452F-BF74-5296D67B9921}" dt="2020-06-03T14:59:20.412" v="4" actId="1076"/>
          <ac:picMkLst>
            <pc:docMk/>
            <pc:sldMk cId="4129197372" sldId="261"/>
            <ac:picMk id="3" creationId="{94D9A036-D714-4DFE-8F37-8F914797C30F}"/>
          </ac:picMkLst>
        </pc:picChg>
        <pc:picChg chg="add del mod">
          <ac:chgData name="Julian-Antony Roqui" userId="S::julian-antony.roqui@etu.unice.fr::f6e297e2-518c-44a5-8f99-bdb422f3f15c" providerId="AD" clId="Web-{BD8CCA72-3FBC-452F-BF74-5296D67B9921}" dt="2020-06-03T15:17:46.537" v="102"/>
          <ac:picMkLst>
            <pc:docMk/>
            <pc:sldMk cId="4129197372" sldId="261"/>
            <ac:picMk id="23" creationId="{70DBDAA5-6B24-4367-850F-499F3529EBCA}"/>
          </ac:picMkLst>
        </pc:picChg>
        <pc:picChg chg="add del mod">
          <ac:chgData name="Julian-Antony Roqui" userId="S::julian-antony.roqui@etu.unice.fr::f6e297e2-518c-44a5-8f99-bdb422f3f15c" providerId="AD" clId="Web-{BD8CCA72-3FBC-452F-BF74-5296D67B9921}" dt="2020-06-03T15:07:59.342" v="67"/>
          <ac:picMkLst>
            <pc:docMk/>
            <pc:sldMk cId="4129197372" sldId="261"/>
            <ac:picMk id="26" creationId="{186F064C-1429-45CA-B0A4-EF25C983C391}"/>
          </ac:picMkLst>
        </pc:picChg>
        <pc:picChg chg="add del mod">
          <ac:chgData name="Julian-Antony Roqui" userId="S::julian-antony.roqui@etu.unice.fr::f6e297e2-518c-44a5-8f99-bdb422f3f15c" providerId="AD" clId="Web-{BD8CCA72-3FBC-452F-BF74-5296D67B9921}" dt="2020-06-03T15:07:56.748" v="66"/>
          <ac:picMkLst>
            <pc:docMk/>
            <pc:sldMk cId="4129197372" sldId="261"/>
            <ac:picMk id="27" creationId="{C0C654EF-58F6-4E6E-9675-02E8A109738B}"/>
          </ac:picMkLst>
        </pc:picChg>
        <pc:picChg chg="add del">
          <ac:chgData name="Julian-Antony Roqui" userId="S::julian-antony.roqui@etu.unice.fr::f6e297e2-518c-44a5-8f99-bdb422f3f15c" providerId="AD" clId="Web-{BD8CCA72-3FBC-452F-BF74-5296D67B9921}" dt="2020-06-03T15:07:03.794" v="61"/>
          <ac:picMkLst>
            <pc:docMk/>
            <pc:sldMk cId="4129197372" sldId="261"/>
            <ac:picMk id="28" creationId="{F6D143D7-CDB8-4AFF-8E39-CD38A3676177}"/>
          </ac:picMkLst>
        </pc:picChg>
        <pc:picChg chg="add mod">
          <ac:chgData name="Julian-Antony Roqui" userId="S::julian-antony.roqui@etu.unice.fr::f6e297e2-518c-44a5-8f99-bdb422f3f15c" providerId="AD" clId="Web-{BD8CCA72-3FBC-452F-BF74-5296D67B9921}" dt="2020-06-03T15:09:20.436" v="78" actId="14100"/>
          <ac:picMkLst>
            <pc:docMk/>
            <pc:sldMk cId="4129197372" sldId="261"/>
            <ac:picMk id="33" creationId="{8B56244D-8693-447B-BB73-576953135A24}"/>
          </ac:picMkLst>
        </pc:picChg>
        <pc:picChg chg="add mod">
          <ac:chgData name="Julian-Antony Roqui" userId="S::julian-antony.roqui@etu.unice.fr::f6e297e2-518c-44a5-8f99-bdb422f3f15c" providerId="AD" clId="Web-{BD8CCA72-3FBC-452F-BF74-5296D67B9921}" dt="2020-06-03T15:09:16.968" v="77" actId="14100"/>
          <ac:picMkLst>
            <pc:docMk/>
            <pc:sldMk cId="4129197372" sldId="261"/>
            <ac:picMk id="35" creationId="{6EAADC49-61FB-420D-9DFE-0E4F3208177E}"/>
          </ac:picMkLst>
        </pc:picChg>
        <pc:picChg chg="add mod">
          <ac:chgData name="Julian-Antony Roqui" userId="S::julian-antony.roqui@etu.unice.fr::f6e297e2-518c-44a5-8f99-bdb422f3f15c" providerId="AD" clId="Web-{BD8CCA72-3FBC-452F-BF74-5296D67B9921}" dt="2020-06-03T15:11:37.501" v="89" actId="14100"/>
          <ac:picMkLst>
            <pc:docMk/>
            <pc:sldMk cId="4129197372" sldId="261"/>
            <ac:picMk id="40" creationId="{87C34A39-9771-4076-855F-A65F7F07616E}"/>
          </ac:picMkLst>
        </pc:picChg>
        <pc:picChg chg="add mod modCrop">
          <ac:chgData name="Julian-Antony Roqui" userId="S::julian-antony.roqui@etu.unice.fr::f6e297e2-518c-44a5-8f99-bdb422f3f15c" providerId="AD" clId="Web-{BD8CCA72-3FBC-452F-BF74-5296D67B9921}" dt="2020-06-03T15:18:28.631" v="108" actId="1076"/>
          <ac:picMkLst>
            <pc:docMk/>
            <pc:sldMk cId="4129197372" sldId="261"/>
            <ac:picMk id="42" creationId="{7CE5929A-6000-4152-A764-0BE51B7D4AA0}"/>
          </ac:picMkLst>
        </pc:picChg>
        <pc:cxnChg chg="add mod">
          <ac:chgData name="Julian-Antony Roqui" userId="S::julian-antony.roqui@etu.unice.fr::f6e297e2-518c-44a5-8f99-bdb422f3f15c" providerId="AD" clId="Web-{BD8CCA72-3FBC-452F-BF74-5296D67B9921}" dt="2020-06-03T15:00:58.648" v="15" actId="14100"/>
          <ac:cxnSpMkLst>
            <pc:docMk/>
            <pc:sldMk cId="4129197372" sldId="261"/>
            <ac:cxnSpMk id="9" creationId="{4FD71184-CCAD-4003-81A5-D35132AF1212}"/>
          </ac:cxnSpMkLst>
        </pc:cxnChg>
        <pc:cxnChg chg="add mod">
          <ac:chgData name="Julian-Antony Roqui" userId="S::julian-antony.roqui@etu.unice.fr::f6e297e2-518c-44a5-8f99-bdb422f3f15c" providerId="AD" clId="Web-{BD8CCA72-3FBC-452F-BF74-5296D67B9921}" dt="2020-06-03T15:01:03.164" v="17" actId="1076"/>
          <ac:cxnSpMkLst>
            <pc:docMk/>
            <pc:sldMk cId="4129197372" sldId="261"/>
            <ac:cxnSpMk id="10" creationId="{3E3DC277-5DEC-456D-BF9C-B8EE575C6CA3}"/>
          </ac:cxnSpMkLst>
        </pc:cxnChg>
        <pc:cxnChg chg="mod">
          <ac:chgData name="Julian-Antony Roqui" userId="S::julian-antony.roqui@etu.unice.fr::f6e297e2-518c-44a5-8f99-bdb422f3f15c" providerId="AD" clId="Web-{BD8CCA72-3FBC-452F-BF74-5296D67B9921}" dt="2020-06-03T15:01:09.742" v="19"/>
          <ac:cxnSpMkLst>
            <pc:docMk/>
            <pc:sldMk cId="4129197372" sldId="261"/>
            <ac:cxnSpMk id="13" creationId="{C35A3C6E-1F4E-4E8A-AD36-5E106376AD11}"/>
          </ac:cxnSpMkLst>
        </pc:cxnChg>
        <pc:cxnChg chg="mod">
          <ac:chgData name="Julian-Antony Roqui" userId="S::julian-antony.roqui@etu.unice.fr::f6e297e2-518c-44a5-8f99-bdb422f3f15c" providerId="AD" clId="Web-{BD8CCA72-3FBC-452F-BF74-5296D67B9921}" dt="2020-06-03T15:01:09.742" v="19"/>
          <ac:cxnSpMkLst>
            <pc:docMk/>
            <pc:sldMk cId="4129197372" sldId="261"/>
            <ac:cxnSpMk id="14" creationId="{B96DFFEF-EEFE-4ABF-8941-9D45A7B6726B}"/>
          </ac:cxnSpMkLst>
        </pc:cxnChg>
        <pc:cxnChg chg="mod">
          <ac:chgData name="Julian-Antony Roqui" userId="S::julian-antony.roqui@etu.unice.fr::f6e297e2-518c-44a5-8f99-bdb422f3f15c" providerId="AD" clId="Web-{BD8CCA72-3FBC-452F-BF74-5296D67B9921}" dt="2020-06-03T15:01:24.851" v="23"/>
          <ac:cxnSpMkLst>
            <pc:docMk/>
            <pc:sldMk cId="4129197372" sldId="261"/>
            <ac:cxnSpMk id="16" creationId="{4F50C011-425B-41B5-880C-7E3F95F9DD8A}"/>
          </ac:cxnSpMkLst>
        </pc:cxnChg>
        <pc:cxnChg chg="mod">
          <ac:chgData name="Julian-Antony Roqui" userId="S::julian-antony.roqui@etu.unice.fr::f6e297e2-518c-44a5-8f99-bdb422f3f15c" providerId="AD" clId="Web-{BD8CCA72-3FBC-452F-BF74-5296D67B9921}" dt="2020-06-03T15:01:24.851" v="23"/>
          <ac:cxnSpMkLst>
            <pc:docMk/>
            <pc:sldMk cId="4129197372" sldId="261"/>
            <ac:cxnSpMk id="17" creationId="{8148270B-013C-441F-8859-1183010ECCC6}"/>
          </ac:cxnSpMkLst>
        </pc:cxnChg>
        <pc:cxnChg chg="del mod topLvl">
          <ac:chgData name="Julian-Antony Roqui" userId="S::julian-antony.roqui@etu.unice.fr::f6e297e2-518c-44a5-8f99-bdb422f3f15c" providerId="AD" clId="Web-{BD8CCA72-3FBC-452F-BF74-5296D67B9921}" dt="2020-06-03T15:06:14.762" v="44"/>
          <ac:cxnSpMkLst>
            <pc:docMk/>
            <pc:sldMk cId="4129197372" sldId="261"/>
            <ac:cxnSpMk id="19" creationId="{A92F138A-FDB9-4D0C-81CA-FEADE1CF7528}"/>
          </ac:cxnSpMkLst>
        </pc:cxnChg>
        <pc:cxnChg chg="del mod topLvl">
          <ac:chgData name="Julian-Antony Roqui" userId="S::julian-antony.roqui@etu.unice.fr::f6e297e2-518c-44a5-8f99-bdb422f3f15c" providerId="AD" clId="Web-{BD8CCA72-3FBC-452F-BF74-5296D67B9921}" dt="2020-06-03T15:06:17.262" v="46"/>
          <ac:cxnSpMkLst>
            <pc:docMk/>
            <pc:sldMk cId="4129197372" sldId="261"/>
            <ac:cxnSpMk id="20" creationId="{2613F8AF-0AEA-4821-B3F2-E16715C16EB5}"/>
          </ac:cxnSpMkLst>
        </pc:cxnChg>
      </pc:sldChg>
      <pc:sldChg chg="addSp delSp">
        <pc:chgData name="Julian-Antony Roqui" userId="S::julian-antony.roqui@etu.unice.fr::f6e297e2-518c-44a5-8f99-bdb422f3f15c" providerId="AD" clId="Web-{BD8CCA72-3FBC-452F-BF74-5296D67B9921}" dt="2020-06-03T14:59:55.241" v="7"/>
        <pc:sldMkLst>
          <pc:docMk/>
          <pc:sldMk cId="1277059530" sldId="263"/>
        </pc:sldMkLst>
        <pc:cxnChg chg="add del">
          <ac:chgData name="Julian-Antony Roqui" userId="S::julian-antony.roqui@etu.unice.fr::f6e297e2-518c-44a5-8f99-bdb422f3f15c" providerId="AD" clId="Web-{BD8CCA72-3FBC-452F-BF74-5296D67B9921}" dt="2020-06-03T14:59:55.241" v="7"/>
          <ac:cxnSpMkLst>
            <pc:docMk/>
            <pc:sldMk cId="1277059530" sldId="263"/>
            <ac:cxnSpMk id="3" creationId="{6E136BC7-B0A1-4F53-B637-5F777FD78764}"/>
          </ac:cxnSpMkLst>
        </pc:cxnChg>
      </pc:sldChg>
      <pc:sldChg chg="delSp">
        <pc:chgData name="Julian-Antony Roqui" userId="S::julian-antony.roqui@etu.unice.fr::f6e297e2-518c-44a5-8f99-bdb422f3f15c" providerId="AD" clId="Web-{BD8CCA72-3FBC-452F-BF74-5296D67B9921}" dt="2020-06-03T15:08:12.967" v="69"/>
        <pc:sldMkLst>
          <pc:docMk/>
          <pc:sldMk cId="1377283723" sldId="264"/>
        </pc:sldMkLst>
        <pc:spChg chg="del">
          <ac:chgData name="Julian-Antony Roqui" userId="S::julian-antony.roqui@etu.unice.fr::f6e297e2-518c-44a5-8f99-bdb422f3f15c" providerId="AD" clId="Web-{BD8CCA72-3FBC-452F-BF74-5296D67B9921}" dt="2020-06-03T15:08:12.967" v="69"/>
          <ac:spMkLst>
            <pc:docMk/>
            <pc:sldMk cId="1377283723" sldId="264"/>
            <ac:spMk id="2" creationId="{27C8BAA9-7150-4CE0-A685-72A4FBE1B18D}"/>
          </ac:spMkLst>
        </pc:spChg>
        <pc:spChg chg="del">
          <ac:chgData name="Julian-Antony Roqui" userId="S::julian-antony.roqui@etu.unice.fr::f6e297e2-518c-44a5-8f99-bdb422f3f15c" providerId="AD" clId="Web-{BD8CCA72-3FBC-452F-BF74-5296D67B9921}" dt="2020-06-03T15:08:11.498" v="68"/>
          <ac:spMkLst>
            <pc:docMk/>
            <pc:sldMk cId="1377283723" sldId="264"/>
            <ac:spMk id="3" creationId="{0465E817-41C3-4F9F-8D32-DCA3E94F1EF2}"/>
          </ac:spMkLst>
        </pc:spChg>
      </pc:sldChg>
    </pc:docChg>
  </pc:docChgLst>
  <pc:docChgLst>
    <pc:chgData name="Yacine khacef" userId="7d0e3caa-b6ff-4ec6-835d-b8d8bc5b0db8" providerId="ADAL" clId="{C7323817-2568-495F-8FA6-25F471E22924}"/>
    <pc:docChg chg="delSld">
      <pc:chgData name="Yacine khacef" userId="7d0e3caa-b6ff-4ec6-835d-b8d8bc5b0db8" providerId="ADAL" clId="{C7323817-2568-495F-8FA6-25F471E22924}" dt="2020-06-04T06:10:24.644" v="0" actId="2696"/>
      <pc:docMkLst>
        <pc:docMk/>
      </pc:docMkLst>
      <pc:sldChg chg="del">
        <pc:chgData name="Yacine khacef" userId="7d0e3caa-b6ff-4ec6-835d-b8d8bc5b0db8" providerId="ADAL" clId="{C7323817-2568-495F-8FA6-25F471E22924}" dt="2020-06-04T06:10:24.644" v="0" actId="2696"/>
        <pc:sldMkLst>
          <pc:docMk/>
          <pc:sldMk cId="715056231" sldId="288"/>
        </pc:sldMkLst>
      </pc:sldChg>
    </pc:docChg>
  </pc:docChgLst>
  <pc:docChgLst>
    <pc:chgData name="Lionel Tombakdjian" userId="S::lionel.tombakdjian@etu.unice.fr::dbee33fe-2b12-4e0c-93c3-4cb61cb2eb8a" providerId="AD" clId="Web-{5229E931-015A-46A7-A8F5-82AEB9EC6794}"/>
    <pc:docChg chg="modSld">
      <pc:chgData name="Lionel Tombakdjian" userId="S::lionel.tombakdjian@etu.unice.fr::dbee33fe-2b12-4e0c-93c3-4cb61cb2eb8a" providerId="AD" clId="Web-{5229E931-015A-46A7-A8F5-82AEB9EC6794}" dt="2020-06-03T18:29:06.678" v="29" actId="1076"/>
      <pc:docMkLst>
        <pc:docMk/>
      </pc:docMkLst>
      <pc:sldChg chg="addSp delSp modSp">
        <pc:chgData name="Lionel Tombakdjian" userId="S::lionel.tombakdjian@etu.unice.fr::dbee33fe-2b12-4e0c-93c3-4cb61cb2eb8a" providerId="AD" clId="Web-{5229E931-015A-46A7-A8F5-82AEB9EC6794}" dt="2020-06-03T18:29:06.678" v="29" actId="1076"/>
        <pc:sldMkLst>
          <pc:docMk/>
          <pc:sldMk cId="1277059530" sldId="263"/>
        </pc:sldMkLst>
        <pc:picChg chg="add del mod">
          <ac:chgData name="Lionel Tombakdjian" userId="S::lionel.tombakdjian@etu.unice.fr::dbee33fe-2b12-4e0c-93c3-4cb61cb2eb8a" providerId="AD" clId="Web-{5229E931-015A-46A7-A8F5-82AEB9EC6794}" dt="2020-06-03T18:28:25.209" v="22"/>
          <ac:picMkLst>
            <pc:docMk/>
            <pc:sldMk cId="1277059530" sldId="263"/>
            <ac:picMk id="6" creationId="{AC600A3B-E752-4222-A23A-7D9893B7E362}"/>
          </ac:picMkLst>
        </pc:picChg>
        <pc:picChg chg="add mod">
          <ac:chgData name="Lionel Tombakdjian" userId="S::lionel.tombakdjian@etu.unice.fr::dbee33fe-2b12-4e0c-93c3-4cb61cb2eb8a" providerId="AD" clId="Web-{5229E931-015A-46A7-A8F5-82AEB9EC6794}" dt="2020-06-03T18:29:06.678" v="29" actId="1076"/>
          <ac:picMkLst>
            <pc:docMk/>
            <pc:sldMk cId="1277059530" sldId="263"/>
            <ac:picMk id="7" creationId="{DE1A6A60-39FF-4176-8778-6CC2F48B3300}"/>
          </ac:picMkLst>
        </pc:picChg>
        <pc:picChg chg="del">
          <ac:chgData name="Lionel Tombakdjian" userId="S::lionel.tombakdjian@etu.unice.fr::dbee33fe-2b12-4e0c-93c3-4cb61cb2eb8a" providerId="AD" clId="Web-{5229E931-015A-46A7-A8F5-82AEB9EC6794}" dt="2020-06-03T18:29:00.412" v="25"/>
          <ac:picMkLst>
            <pc:docMk/>
            <pc:sldMk cId="1277059530" sldId="263"/>
            <ac:picMk id="10" creationId="{224BA20C-6497-4F64-89F2-1F3F6C44F980}"/>
          </ac:picMkLst>
        </pc:picChg>
      </pc:sldChg>
      <pc:sldChg chg="addSp modSp">
        <pc:chgData name="Lionel Tombakdjian" userId="S::lionel.tombakdjian@etu.unice.fr::dbee33fe-2b12-4e0c-93c3-4cb61cb2eb8a" providerId="AD" clId="Web-{5229E931-015A-46A7-A8F5-82AEB9EC6794}" dt="2020-06-03T18:26:20.976" v="19" actId="14100"/>
        <pc:sldMkLst>
          <pc:docMk/>
          <pc:sldMk cId="2580781456" sldId="284"/>
        </pc:sldMkLst>
        <pc:spChg chg="add mod">
          <ac:chgData name="Lionel Tombakdjian" userId="S::lionel.tombakdjian@etu.unice.fr::dbee33fe-2b12-4e0c-93c3-4cb61cb2eb8a" providerId="AD" clId="Web-{5229E931-015A-46A7-A8F5-82AEB9EC6794}" dt="2020-06-03T18:26:20.976" v="19" actId="14100"/>
          <ac:spMkLst>
            <pc:docMk/>
            <pc:sldMk cId="2580781456" sldId="284"/>
            <ac:spMk id="9" creationId="{4B02055C-8E27-496B-BB1D-BD4EB36884D1}"/>
          </ac:spMkLst>
        </pc:spChg>
        <pc:picChg chg="add mod">
          <ac:chgData name="Lionel Tombakdjian" userId="S::lionel.tombakdjian@etu.unice.fr::dbee33fe-2b12-4e0c-93c3-4cb61cb2eb8a" providerId="AD" clId="Web-{5229E931-015A-46A7-A8F5-82AEB9EC6794}" dt="2020-06-03T18:24:11.352" v="8" actId="1076"/>
          <ac:picMkLst>
            <pc:docMk/>
            <pc:sldMk cId="2580781456" sldId="284"/>
            <ac:picMk id="3" creationId="{B8415545-2185-4982-BBA5-0FBE5917AC28}"/>
          </ac:picMkLst>
        </pc:picChg>
        <pc:picChg chg="mod">
          <ac:chgData name="Lionel Tombakdjian" userId="S::lionel.tombakdjian@etu.unice.fr::dbee33fe-2b12-4e0c-93c3-4cb61cb2eb8a" providerId="AD" clId="Web-{5229E931-015A-46A7-A8F5-82AEB9EC6794}" dt="2020-06-03T18:23:55.415" v="4" actId="1076"/>
          <ac:picMkLst>
            <pc:docMk/>
            <pc:sldMk cId="2580781456" sldId="284"/>
            <ac:picMk id="5" creationId="{2DFFF7BD-AF74-4396-BBF1-FC074DDF63CB}"/>
          </ac:picMkLst>
        </pc:picChg>
        <pc:picChg chg="add mod">
          <ac:chgData name="Lionel Tombakdjian" userId="S::lionel.tombakdjian@etu.unice.fr::dbee33fe-2b12-4e0c-93c3-4cb61cb2eb8a" providerId="AD" clId="Web-{5229E931-015A-46A7-A8F5-82AEB9EC6794}" dt="2020-06-03T18:25:47.757" v="11" actId="1076"/>
          <ac:picMkLst>
            <pc:docMk/>
            <pc:sldMk cId="2580781456" sldId="284"/>
            <ac:picMk id="8" creationId="{FDFCCDA9-2AC2-49AA-AA4F-63BCE334F277}"/>
          </ac:picMkLst>
        </pc:picChg>
      </pc:sldChg>
      <pc:sldChg chg="modSp">
        <pc:chgData name="Lionel Tombakdjian" userId="S::lionel.tombakdjian@etu.unice.fr::dbee33fe-2b12-4e0c-93c3-4cb61cb2eb8a" providerId="AD" clId="Web-{5229E931-015A-46A7-A8F5-82AEB9EC6794}" dt="2020-06-03T18:23:16.524" v="2" actId="20577"/>
        <pc:sldMkLst>
          <pc:docMk/>
          <pc:sldMk cId="4109948828" sldId="285"/>
        </pc:sldMkLst>
        <pc:spChg chg="mod">
          <ac:chgData name="Lionel Tombakdjian" userId="S::lionel.tombakdjian@etu.unice.fr::dbee33fe-2b12-4e0c-93c3-4cb61cb2eb8a" providerId="AD" clId="Web-{5229E931-015A-46A7-A8F5-82AEB9EC6794}" dt="2020-06-03T18:23:16.524" v="2" actId="20577"/>
          <ac:spMkLst>
            <pc:docMk/>
            <pc:sldMk cId="4109948828" sldId="285"/>
            <ac:spMk id="5" creationId="{065146F0-901B-4451-88F5-BD899AE44EA1}"/>
          </ac:spMkLst>
        </pc:spChg>
      </pc:sldChg>
    </pc:docChg>
  </pc:docChgLst>
  <pc:docChgLst>
    <pc:chgData name="Lionel Tombakdjian" userId="S::lionel.tombakdjian@etu.unice.fr::dbee33fe-2b12-4e0c-93c3-4cb61cb2eb8a" providerId="AD" clId="Web-{5B906EE4-1823-4ABE-A7E8-969567FF5C39}"/>
    <pc:docChg chg="modSld">
      <pc:chgData name="Lionel Tombakdjian" userId="S::lionel.tombakdjian@etu.unice.fr::dbee33fe-2b12-4e0c-93c3-4cb61cb2eb8a" providerId="AD" clId="Web-{5B906EE4-1823-4ABE-A7E8-969567FF5C39}" dt="2020-06-03T14:39:58.456" v="183"/>
      <pc:docMkLst>
        <pc:docMk/>
      </pc:docMkLst>
      <pc:sldChg chg="modSp">
        <pc:chgData name="Lionel Tombakdjian" userId="S::lionel.tombakdjian@etu.unice.fr::dbee33fe-2b12-4e0c-93c3-4cb61cb2eb8a" providerId="AD" clId="Web-{5B906EE4-1823-4ABE-A7E8-969567FF5C39}" dt="2020-06-03T14:39:41.799" v="168" actId="20577"/>
        <pc:sldMkLst>
          <pc:docMk/>
          <pc:sldMk cId="2310047952" sldId="258"/>
        </pc:sldMkLst>
        <pc:spChg chg="mod">
          <ac:chgData name="Lionel Tombakdjian" userId="S::lionel.tombakdjian@etu.unice.fr::dbee33fe-2b12-4e0c-93c3-4cb61cb2eb8a" providerId="AD" clId="Web-{5B906EE4-1823-4ABE-A7E8-969567FF5C39}" dt="2020-06-03T14:39:41.799" v="168" actId="20577"/>
          <ac:spMkLst>
            <pc:docMk/>
            <pc:sldMk cId="2310047952" sldId="258"/>
            <ac:spMk id="3" creationId="{7AF5D35D-CDDA-48BC-AA3A-EBD5423A8F4D}"/>
          </ac:spMkLst>
        </pc:spChg>
      </pc:sldChg>
      <pc:sldChg chg="addSp delSp modSp">
        <pc:chgData name="Lionel Tombakdjian" userId="S::lionel.tombakdjian@etu.unice.fr::dbee33fe-2b12-4e0c-93c3-4cb61cb2eb8a" providerId="AD" clId="Web-{5B906EE4-1823-4ABE-A7E8-969567FF5C39}" dt="2020-06-03T14:39:58.456" v="183"/>
        <pc:sldMkLst>
          <pc:docMk/>
          <pc:sldMk cId="1164559479" sldId="260"/>
        </pc:sldMkLst>
        <pc:spChg chg="del">
          <ac:chgData name="Lionel Tombakdjian" userId="S::lionel.tombakdjian@etu.unice.fr::dbee33fe-2b12-4e0c-93c3-4cb61cb2eb8a" providerId="AD" clId="Web-{5B906EE4-1823-4ABE-A7E8-969567FF5C39}" dt="2020-06-03T14:39:53.987" v="182"/>
          <ac:spMkLst>
            <pc:docMk/>
            <pc:sldMk cId="1164559479" sldId="260"/>
            <ac:spMk id="3" creationId="{58E4A90B-0FE9-4695-A6BC-B4F64CF86F43}"/>
          </ac:spMkLst>
        </pc:spChg>
        <pc:spChg chg="mod">
          <ac:chgData name="Lionel Tombakdjian" userId="S::lionel.tombakdjian@etu.unice.fr::dbee33fe-2b12-4e0c-93c3-4cb61cb2eb8a" providerId="AD" clId="Web-{5B906EE4-1823-4ABE-A7E8-969567FF5C39}" dt="2020-06-03T14:39:50.112" v="178" actId="20577"/>
          <ac:spMkLst>
            <pc:docMk/>
            <pc:sldMk cId="1164559479" sldId="260"/>
            <ac:spMk id="4" creationId="{0E39C459-C32D-4F58-9D51-6342F1986F1B}"/>
          </ac:spMkLst>
        </pc:spChg>
        <pc:spChg chg="add del mod">
          <ac:chgData name="Lionel Tombakdjian" userId="S::lionel.tombakdjian@etu.unice.fr::dbee33fe-2b12-4e0c-93c3-4cb61cb2eb8a" providerId="AD" clId="Web-{5B906EE4-1823-4ABE-A7E8-969567FF5C39}" dt="2020-06-03T14:39:58.456" v="183"/>
          <ac:spMkLst>
            <pc:docMk/>
            <pc:sldMk cId="1164559479" sldId="260"/>
            <ac:spMk id="7" creationId="{F8CBAB52-3F0E-4B20-BE7C-01B970F1F115}"/>
          </ac:spMkLst>
        </pc:spChg>
        <pc:picChg chg="del">
          <ac:chgData name="Lionel Tombakdjian" userId="S::lionel.tombakdjian@etu.unice.fr::dbee33fe-2b12-4e0c-93c3-4cb61cb2eb8a" providerId="AD" clId="Web-{5B906EE4-1823-4ABE-A7E8-969567FF5C39}" dt="2020-06-03T14:39:51.784" v="181"/>
          <ac:picMkLst>
            <pc:docMk/>
            <pc:sldMk cId="1164559479" sldId="260"/>
            <ac:picMk id="6" creationId="{55037447-AA9B-4DCF-9790-80C6D83C807A}"/>
          </ac:picMkLst>
        </pc:picChg>
      </pc:sldChg>
    </pc:docChg>
  </pc:docChgLst>
  <pc:docChgLst>
    <pc:chgData name="Yacine Khacef" userId="7d0e3caa-b6ff-4ec6-835d-b8d8bc5b0db8" providerId="ADAL" clId="{C7323817-2568-495F-8FA6-25F471E22924}"/>
    <pc:docChg chg="custSel addSld delSld modSld">
      <pc:chgData name="Yacine Khacef" userId="7d0e3caa-b6ff-4ec6-835d-b8d8bc5b0db8" providerId="ADAL" clId="{C7323817-2568-495F-8FA6-25F471E22924}" dt="2020-06-03T21:54:59.097" v="168" actId="403"/>
      <pc:docMkLst>
        <pc:docMk/>
      </pc:docMkLst>
      <pc:sldChg chg="modSp">
        <pc:chgData name="Yacine Khacef" userId="7d0e3caa-b6ff-4ec6-835d-b8d8bc5b0db8" providerId="ADAL" clId="{C7323817-2568-495F-8FA6-25F471E22924}" dt="2020-06-03T21:54:59.097" v="168" actId="403"/>
        <pc:sldMkLst>
          <pc:docMk/>
          <pc:sldMk cId="2310047952" sldId="258"/>
        </pc:sldMkLst>
        <pc:spChg chg="mod">
          <ac:chgData name="Yacine Khacef" userId="7d0e3caa-b6ff-4ec6-835d-b8d8bc5b0db8" providerId="ADAL" clId="{C7323817-2568-495F-8FA6-25F471E22924}" dt="2020-06-03T21:54:59.097" v="168" actId="403"/>
          <ac:spMkLst>
            <pc:docMk/>
            <pc:sldMk cId="2310047952" sldId="258"/>
            <ac:spMk id="3" creationId="{7AF5D35D-CDDA-48BC-AA3A-EBD5423A8F4D}"/>
          </ac:spMkLst>
        </pc:spChg>
      </pc:sldChg>
      <pc:sldChg chg="addSp modSp">
        <pc:chgData name="Yacine Khacef" userId="7d0e3caa-b6ff-4ec6-835d-b8d8bc5b0db8" providerId="ADAL" clId="{C7323817-2568-495F-8FA6-25F471E22924}" dt="2020-06-03T21:52:12.925" v="167" actId="1076"/>
        <pc:sldMkLst>
          <pc:docMk/>
          <pc:sldMk cId="1377283723" sldId="264"/>
        </pc:sldMkLst>
        <pc:picChg chg="add mod">
          <ac:chgData name="Yacine Khacef" userId="7d0e3caa-b6ff-4ec6-835d-b8d8bc5b0db8" providerId="ADAL" clId="{C7323817-2568-495F-8FA6-25F471E22924}" dt="2020-06-03T21:52:12.925" v="167" actId="1076"/>
          <ac:picMkLst>
            <pc:docMk/>
            <pc:sldMk cId="1377283723" sldId="264"/>
            <ac:picMk id="3" creationId="{806A32F1-CC59-4B72-8B31-71B82B51E62B}"/>
          </ac:picMkLst>
        </pc:picChg>
      </pc:sldChg>
      <pc:sldChg chg="delSp">
        <pc:chgData name="Yacine Khacef" userId="7d0e3caa-b6ff-4ec6-835d-b8d8bc5b0db8" providerId="ADAL" clId="{C7323817-2568-495F-8FA6-25F471E22924}" dt="2020-06-03T21:51:56.413" v="163"/>
        <pc:sldMkLst>
          <pc:docMk/>
          <pc:sldMk cId="3803661904" sldId="267"/>
        </pc:sldMkLst>
        <pc:picChg chg="del">
          <ac:chgData name="Yacine Khacef" userId="7d0e3caa-b6ff-4ec6-835d-b8d8bc5b0db8" providerId="ADAL" clId="{C7323817-2568-495F-8FA6-25F471E22924}" dt="2020-06-03T21:51:56.413" v="163"/>
          <ac:picMkLst>
            <pc:docMk/>
            <pc:sldMk cId="3803661904" sldId="267"/>
            <ac:picMk id="5" creationId="{15DB50D0-F32D-45A7-8A42-E20AFBC563BA}"/>
          </ac:picMkLst>
        </pc:picChg>
      </pc:sldChg>
      <pc:sldChg chg="modSp modAnim">
        <pc:chgData name="Yacine Khacef" userId="7d0e3caa-b6ff-4ec6-835d-b8d8bc5b0db8" providerId="ADAL" clId="{C7323817-2568-495F-8FA6-25F471E22924}" dt="2020-06-03T21:48:39.876" v="161" actId="14100"/>
        <pc:sldMkLst>
          <pc:docMk/>
          <pc:sldMk cId="1366830931" sldId="269"/>
        </pc:sldMkLst>
        <pc:spChg chg="mod">
          <ac:chgData name="Yacine Khacef" userId="7d0e3caa-b6ff-4ec6-835d-b8d8bc5b0db8" providerId="ADAL" clId="{C7323817-2568-495F-8FA6-25F471E22924}" dt="2020-06-03T21:12:22.753" v="66" actId="1076"/>
          <ac:spMkLst>
            <pc:docMk/>
            <pc:sldMk cId="1366830931" sldId="269"/>
            <ac:spMk id="5" creationId="{FCA8723D-0823-4A2B-8AC8-861ED1BD134D}"/>
          </ac:spMkLst>
        </pc:spChg>
        <pc:spChg chg="mod">
          <ac:chgData name="Yacine Khacef" userId="7d0e3caa-b6ff-4ec6-835d-b8d8bc5b0db8" providerId="ADAL" clId="{C7323817-2568-495F-8FA6-25F471E22924}" dt="2020-06-03T21:12:26.951" v="67" actId="1076"/>
          <ac:spMkLst>
            <pc:docMk/>
            <pc:sldMk cId="1366830931" sldId="269"/>
            <ac:spMk id="12" creationId="{02146D72-B554-43DA-9275-FA2BA35E82A9}"/>
          </ac:spMkLst>
        </pc:spChg>
        <pc:spChg chg="mod">
          <ac:chgData name="Yacine Khacef" userId="7d0e3caa-b6ff-4ec6-835d-b8d8bc5b0db8" providerId="ADAL" clId="{C7323817-2568-495F-8FA6-25F471E22924}" dt="2020-06-03T21:48:39.876" v="161" actId="14100"/>
          <ac:spMkLst>
            <pc:docMk/>
            <pc:sldMk cId="1366830931" sldId="269"/>
            <ac:spMk id="14" creationId="{ADB9AFB2-69DA-4B3B-A9C8-C627C41BA753}"/>
          </ac:spMkLst>
        </pc:spChg>
      </pc:sldChg>
      <pc:sldChg chg="del">
        <pc:chgData name="Yacine Khacef" userId="7d0e3caa-b6ff-4ec6-835d-b8d8bc5b0db8" providerId="ADAL" clId="{C7323817-2568-495F-8FA6-25F471E22924}" dt="2020-06-03T21:51:52.856" v="162" actId="2696"/>
        <pc:sldMkLst>
          <pc:docMk/>
          <pc:sldMk cId="164455391" sldId="270"/>
        </pc:sldMkLst>
      </pc:sldChg>
      <pc:sldChg chg="addSp delSp modSp modAnim">
        <pc:chgData name="Yacine Khacef" userId="7d0e3caa-b6ff-4ec6-835d-b8d8bc5b0db8" providerId="ADAL" clId="{C7323817-2568-495F-8FA6-25F471E22924}" dt="2020-06-03T21:05:43.947" v="42" actId="1076"/>
        <pc:sldMkLst>
          <pc:docMk/>
          <pc:sldMk cId="2032216810" sldId="271"/>
        </pc:sldMkLst>
        <pc:spChg chg="del">
          <ac:chgData name="Yacine Khacef" userId="7d0e3caa-b6ff-4ec6-835d-b8d8bc5b0db8" providerId="ADAL" clId="{C7323817-2568-495F-8FA6-25F471E22924}" dt="2020-06-03T21:05:30.011" v="36" actId="478"/>
          <ac:spMkLst>
            <pc:docMk/>
            <pc:sldMk cId="2032216810" sldId="271"/>
            <ac:spMk id="5" creationId="{F5F2CBAE-8492-4F2C-975D-85E32D7094C8}"/>
          </ac:spMkLst>
        </pc:spChg>
        <pc:picChg chg="add mod">
          <ac:chgData name="Yacine Khacef" userId="7d0e3caa-b6ff-4ec6-835d-b8d8bc5b0db8" providerId="ADAL" clId="{C7323817-2568-495F-8FA6-25F471E22924}" dt="2020-06-03T21:05:43.947" v="42" actId="1076"/>
          <ac:picMkLst>
            <pc:docMk/>
            <pc:sldMk cId="2032216810" sldId="271"/>
            <ac:picMk id="3" creationId="{A9E6295A-3F14-450D-9BF1-6F883B602246}"/>
          </ac:picMkLst>
        </pc:picChg>
      </pc:sldChg>
      <pc:sldChg chg="addSp modSp modAnim">
        <pc:chgData name="Yacine Khacef" userId="7d0e3caa-b6ff-4ec6-835d-b8d8bc5b0db8" providerId="ADAL" clId="{C7323817-2568-495F-8FA6-25F471E22924}" dt="2020-06-03T21:11:54.670" v="63"/>
        <pc:sldMkLst>
          <pc:docMk/>
          <pc:sldMk cId="3542406984" sldId="280"/>
        </pc:sldMkLst>
        <pc:spChg chg="mod">
          <ac:chgData name="Yacine Khacef" userId="7d0e3caa-b6ff-4ec6-835d-b8d8bc5b0db8" providerId="ADAL" clId="{C7323817-2568-495F-8FA6-25F471E22924}" dt="2020-06-03T21:08:42.674" v="47" actId="1076"/>
          <ac:spMkLst>
            <pc:docMk/>
            <pc:sldMk cId="3542406984" sldId="280"/>
            <ac:spMk id="6" creationId="{50F2E78A-241A-47EA-A0DB-A9E18AB8C887}"/>
          </ac:spMkLst>
        </pc:spChg>
        <pc:spChg chg="mod">
          <ac:chgData name="Yacine Khacef" userId="7d0e3caa-b6ff-4ec6-835d-b8d8bc5b0db8" providerId="ADAL" clId="{C7323817-2568-495F-8FA6-25F471E22924}" dt="2020-06-03T21:09:24.573" v="57"/>
          <ac:spMkLst>
            <pc:docMk/>
            <pc:sldMk cId="3542406984" sldId="280"/>
            <ac:spMk id="7" creationId="{9D347F13-6B65-40D9-A886-6C1861C4088D}"/>
          </ac:spMkLst>
        </pc:spChg>
        <pc:picChg chg="mod">
          <ac:chgData name="Yacine Khacef" userId="7d0e3caa-b6ff-4ec6-835d-b8d8bc5b0db8" providerId="ADAL" clId="{C7323817-2568-495F-8FA6-25F471E22924}" dt="2020-06-03T20:54:26.556" v="5" actId="1076"/>
          <ac:picMkLst>
            <pc:docMk/>
            <pc:sldMk cId="3542406984" sldId="280"/>
            <ac:picMk id="5" creationId="{3045BC3E-9AF6-4EED-A182-A3C0590A7312}"/>
          </ac:picMkLst>
        </pc:picChg>
        <pc:picChg chg="add mod">
          <ac:chgData name="Yacine Khacef" userId="7d0e3caa-b6ff-4ec6-835d-b8d8bc5b0db8" providerId="ADAL" clId="{C7323817-2568-495F-8FA6-25F471E22924}" dt="2020-06-03T21:08:38.348" v="46" actId="1076"/>
          <ac:picMkLst>
            <pc:docMk/>
            <pc:sldMk cId="3542406984" sldId="280"/>
            <ac:picMk id="8" creationId="{82851FC2-47CF-451C-A56F-9DE1BC1EA118}"/>
          </ac:picMkLst>
        </pc:picChg>
      </pc:sldChg>
      <pc:sldChg chg="addSp delSp modSp modAnim">
        <pc:chgData name="Yacine Khacef" userId="7d0e3caa-b6ff-4ec6-835d-b8d8bc5b0db8" providerId="ADAL" clId="{C7323817-2568-495F-8FA6-25F471E22924}" dt="2020-06-03T21:46:17.415" v="160" actId="1076"/>
        <pc:sldMkLst>
          <pc:docMk/>
          <pc:sldMk cId="4154224348" sldId="291"/>
        </pc:sldMkLst>
        <pc:spChg chg="del mod">
          <ac:chgData name="Yacine Khacef" userId="7d0e3caa-b6ff-4ec6-835d-b8d8bc5b0db8" providerId="ADAL" clId="{C7323817-2568-495F-8FA6-25F471E22924}" dt="2020-06-03T21:14:00.982" v="79" actId="478"/>
          <ac:spMkLst>
            <pc:docMk/>
            <pc:sldMk cId="4154224348" sldId="291"/>
            <ac:spMk id="9" creationId="{62C33F8E-4E8F-4995-B2C9-679BFE77FE6D}"/>
          </ac:spMkLst>
        </pc:spChg>
        <pc:grpChg chg="mod">
          <ac:chgData name="Yacine Khacef" userId="7d0e3caa-b6ff-4ec6-835d-b8d8bc5b0db8" providerId="ADAL" clId="{C7323817-2568-495F-8FA6-25F471E22924}" dt="2020-06-03T21:28:20.356" v="85" actId="1076"/>
          <ac:grpSpMkLst>
            <pc:docMk/>
            <pc:sldMk cId="4154224348" sldId="291"/>
            <ac:grpSpMk id="19" creationId="{0A89D09C-F3DB-4E35-B6B1-B497FCDC2D72}"/>
          </ac:grpSpMkLst>
        </pc:grpChg>
        <pc:grpChg chg="add mod">
          <ac:chgData name="Yacine Khacef" userId="7d0e3caa-b6ff-4ec6-835d-b8d8bc5b0db8" providerId="ADAL" clId="{C7323817-2568-495F-8FA6-25F471E22924}" dt="2020-06-03T21:46:17.415" v="160" actId="1076"/>
          <ac:grpSpMkLst>
            <pc:docMk/>
            <pc:sldMk cId="4154224348" sldId="291"/>
            <ac:grpSpMk id="22" creationId="{40F8FF83-3D2A-4C31-A343-92A6DDBE11CF}"/>
          </ac:grpSpMkLst>
        </pc:grpChg>
        <pc:picChg chg="del">
          <ac:chgData name="Yacine Khacef" userId="7d0e3caa-b6ff-4ec6-835d-b8d8bc5b0db8" providerId="ADAL" clId="{C7323817-2568-495F-8FA6-25F471E22924}" dt="2020-06-03T20:55:48.079" v="6"/>
          <ac:picMkLst>
            <pc:docMk/>
            <pc:sldMk cId="4154224348" sldId="291"/>
            <ac:picMk id="3" creationId="{52108FD5-BDD8-49DC-9E6E-F093AEDA0C13}"/>
          </ac:picMkLst>
        </pc:picChg>
        <pc:picChg chg="mod">
          <ac:chgData name="Yacine Khacef" userId="7d0e3caa-b6ff-4ec6-835d-b8d8bc5b0db8" providerId="ADAL" clId="{C7323817-2568-495F-8FA6-25F471E22924}" dt="2020-06-03T21:28:16.574" v="84" actId="1076"/>
          <ac:picMkLst>
            <pc:docMk/>
            <pc:sldMk cId="4154224348" sldId="291"/>
            <ac:picMk id="4" creationId="{ED5AB726-585D-436B-8F67-91F2A8CAFAD3}"/>
          </ac:picMkLst>
        </pc:picChg>
        <pc:picChg chg="mod">
          <ac:chgData name="Yacine Khacef" userId="7d0e3caa-b6ff-4ec6-835d-b8d8bc5b0db8" providerId="ADAL" clId="{C7323817-2568-495F-8FA6-25F471E22924}" dt="2020-06-03T21:28:16.574" v="84" actId="1076"/>
          <ac:picMkLst>
            <pc:docMk/>
            <pc:sldMk cId="4154224348" sldId="291"/>
            <ac:picMk id="5" creationId="{686947CC-3A7E-4722-A37B-C8FD58C8C8C3}"/>
          </ac:picMkLst>
        </pc:picChg>
        <pc:picChg chg="mod">
          <ac:chgData name="Yacine Khacef" userId="7d0e3caa-b6ff-4ec6-835d-b8d8bc5b0db8" providerId="ADAL" clId="{C7323817-2568-495F-8FA6-25F471E22924}" dt="2020-06-03T21:28:26.460" v="86" actId="1076"/>
          <ac:picMkLst>
            <pc:docMk/>
            <pc:sldMk cId="4154224348" sldId="291"/>
            <ac:picMk id="6" creationId="{485DDFC8-4092-4F65-B8B4-6F3B2F7FC3DA}"/>
          </ac:picMkLst>
        </pc:picChg>
        <pc:picChg chg="del">
          <ac:chgData name="Yacine Khacef" userId="7d0e3caa-b6ff-4ec6-835d-b8d8bc5b0db8" providerId="ADAL" clId="{C7323817-2568-495F-8FA6-25F471E22924}" dt="2020-06-03T20:55:57.541" v="7"/>
          <ac:picMkLst>
            <pc:docMk/>
            <pc:sldMk cId="4154224348" sldId="291"/>
            <ac:picMk id="7" creationId="{6E75BF66-703B-4A68-95D6-C8AE768ED59B}"/>
          </ac:picMkLst>
        </pc:picChg>
        <pc:picChg chg="mod">
          <ac:chgData name="Yacine Khacef" userId="7d0e3caa-b6ff-4ec6-835d-b8d8bc5b0db8" providerId="ADAL" clId="{C7323817-2568-495F-8FA6-25F471E22924}" dt="2020-06-03T21:28:26.460" v="86" actId="1076"/>
          <ac:picMkLst>
            <pc:docMk/>
            <pc:sldMk cId="4154224348" sldId="291"/>
            <ac:picMk id="8" creationId="{3B58297D-AA46-4703-AD71-F745A393EF49}"/>
          </ac:picMkLst>
        </pc:picChg>
        <pc:picChg chg="add mod modCrop">
          <ac:chgData name="Yacine Khacef" userId="7d0e3caa-b6ff-4ec6-835d-b8d8bc5b0db8" providerId="ADAL" clId="{C7323817-2568-495F-8FA6-25F471E22924}" dt="2020-06-03T21:46:11.921" v="159" actId="1076"/>
          <ac:picMkLst>
            <pc:docMk/>
            <pc:sldMk cId="4154224348" sldId="291"/>
            <ac:picMk id="14" creationId="{43513872-AF93-45F0-AEAA-42684B0297A3}"/>
          </ac:picMkLst>
        </pc:picChg>
        <pc:picChg chg="mod">
          <ac:chgData name="Yacine Khacef" userId="7d0e3caa-b6ff-4ec6-835d-b8d8bc5b0db8" providerId="ADAL" clId="{C7323817-2568-495F-8FA6-25F471E22924}" dt="2020-06-03T21:10:50.137" v="61"/>
          <ac:picMkLst>
            <pc:docMk/>
            <pc:sldMk cId="4154224348" sldId="291"/>
            <ac:picMk id="18" creationId="{0656CDFC-DC2D-44AF-B1FC-8A2513E4240F}"/>
          </ac:picMkLst>
        </pc:picChg>
        <pc:picChg chg="add del mod">
          <ac:chgData name="Yacine Khacef" userId="7d0e3caa-b6ff-4ec6-835d-b8d8bc5b0db8" providerId="ADAL" clId="{C7323817-2568-495F-8FA6-25F471E22924}" dt="2020-06-03T21:33:19.612" v="91" actId="478"/>
          <ac:picMkLst>
            <pc:docMk/>
            <pc:sldMk cId="4154224348" sldId="291"/>
            <ac:picMk id="20" creationId="{5132E3CC-1724-41DC-99AB-D42202147B38}"/>
          </ac:picMkLst>
        </pc:picChg>
        <pc:picChg chg="add del">
          <ac:chgData name="Yacine Khacef" userId="7d0e3caa-b6ff-4ec6-835d-b8d8bc5b0db8" providerId="ADAL" clId="{C7323817-2568-495F-8FA6-25F471E22924}" dt="2020-06-03T21:33:22.264" v="93" actId="478"/>
          <ac:picMkLst>
            <pc:docMk/>
            <pc:sldMk cId="4154224348" sldId="291"/>
            <ac:picMk id="21" creationId="{830F718F-3F19-4701-84C1-C14E593E4295}"/>
          </ac:picMkLst>
        </pc:picChg>
      </pc:sldChg>
      <pc:sldChg chg="delSp modSp del">
        <pc:chgData name="Yacine Khacef" userId="7d0e3caa-b6ff-4ec6-835d-b8d8bc5b0db8" providerId="ADAL" clId="{C7323817-2568-495F-8FA6-25F471E22924}" dt="2020-06-03T21:00:53.941" v="35" actId="2696"/>
        <pc:sldMkLst>
          <pc:docMk/>
          <pc:sldMk cId="1628474075" sldId="292"/>
        </pc:sldMkLst>
        <pc:picChg chg="del mod modCrop">
          <ac:chgData name="Yacine Khacef" userId="7d0e3caa-b6ff-4ec6-835d-b8d8bc5b0db8" providerId="ADAL" clId="{C7323817-2568-495F-8FA6-25F471E22924}" dt="2020-06-03T21:00:29.026" v="27"/>
          <ac:picMkLst>
            <pc:docMk/>
            <pc:sldMk cId="1628474075" sldId="292"/>
            <ac:picMk id="6" creationId="{9C8417AB-3A15-493B-B0BF-99B5D1AB645B}"/>
          </ac:picMkLst>
        </pc:picChg>
      </pc:sldChg>
      <pc:sldChg chg="addSp delSp modSp add modAnim">
        <pc:chgData name="Yacine Khacef" userId="7d0e3caa-b6ff-4ec6-835d-b8d8bc5b0db8" providerId="ADAL" clId="{C7323817-2568-495F-8FA6-25F471E22924}" dt="2020-06-03T21:13:35.025" v="77"/>
        <pc:sldMkLst>
          <pc:docMk/>
          <pc:sldMk cId="1817517380" sldId="293"/>
        </pc:sldMkLst>
        <pc:picChg chg="add del mod">
          <ac:chgData name="Yacine Khacef" userId="7d0e3caa-b6ff-4ec6-835d-b8d8bc5b0db8" providerId="ADAL" clId="{C7323817-2568-495F-8FA6-25F471E22924}" dt="2020-06-03T20:56:26.799" v="13" actId="478"/>
          <ac:picMkLst>
            <pc:docMk/>
            <pc:sldMk cId="1817517380" sldId="293"/>
            <ac:picMk id="3" creationId="{B3DF259F-9F49-440E-B9E5-D831010947AF}"/>
          </ac:picMkLst>
        </pc:picChg>
        <pc:picChg chg="add del mod">
          <ac:chgData name="Yacine Khacef" userId="7d0e3caa-b6ff-4ec6-835d-b8d8bc5b0db8" providerId="ADAL" clId="{C7323817-2568-495F-8FA6-25F471E22924}" dt="2020-06-03T20:58:26.398" v="21" actId="478"/>
          <ac:picMkLst>
            <pc:docMk/>
            <pc:sldMk cId="1817517380" sldId="293"/>
            <ac:picMk id="4" creationId="{9510CA49-1B0A-4319-A986-25E1AC0022E1}"/>
          </ac:picMkLst>
        </pc:picChg>
        <pc:picChg chg="add mod ord">
          <ac:chgData name="Yacine Khacef" userId="7d0e3caa-b6ff-4ec6-835d-b8d8bc5b0db8" providerId="ADAL" clId="{C7323817-2568-495F-8FA6-25F471E22924}" dt="2020-06-03T21:00:34.891" v="28" actId="167"/>
          <ac:picMkLst>
            <pc:docMk/>
            <pc:sldMk cId="1817517380" sldId="293"/>
            <ac:picMk id="5" creationId="{5087A5A9-E8B7-4889-8CA5-C16ADBC4614B}"/>
          </ac:picMkLst>
        </pc:picChg>
        <pc:picChg chg="add mod">
          <ac:chgData name="Yacine Khacef" userId="7d0e3caa-b6ff-4ec6-835d-b8d8bc5b0db8" providerId="ADAL" clId="{C7323817-2568-495F-8FA6-25F471E22924}" dt="2020-06-03T21:00:52.041" v="34" actId="1076"/>
          <ac:picMkLst>
            <pc:docMk/>
            <pc:sldMk cId="1817517380" sldId="293"/>
            <ac:picMk id="6" creationId="{713725E6-C8BB-4562-A76D-E957E783C943}"/>
          </ac:picMkLst>
        </pc:picChg>
      </pc:sldChg>
    </pc:docChg>
  </pc:docChgLst>
  <pc:docChgLst>
    <pc:chgData name="Lionel Tombakdjian" userId="S::lionel.tombakdjian@etu.unice.fr::dbee33fe-2b12-4e0c-93c3-4cb61cb2eb8a" providerId="AD" clId="Web-{F86FD4A1-ECE5-4150-B4AD-4A69AF85F527}"/>
    <pc:docChg chg="addSld modSld">
      <pc:chgData name="Lionel Tombakdjian" userId="S::lionel.tombakdjian@etu.unice.fr::dbee33fe-2b12-4e0c-93c3-4cb61cb2eb8a" providerId="AD" clId="Web-{F86FD4A1-ECE5-4150-B4AD-4A69AF85F527}" dt="2020-06-03T14:46:56.260" v="4"/>
      <pc:docMkLst>
        <pc:docMk/>
      </pc:docMkLst>
      <pc:sldChg chg="addSp modSp">
        <pc:chgData name="Lionel Tombakdjian" userId="S::lionel.tombakdjian@etu.unice.fr::dbee33fe-2b12-4e0c-93c3-4cb61cb2eb8a" providerId="AD" clId="Web-{F86FD4A1-ECE5-4150-B4AD-4A69AF85F527}" dt="2020-06-03T14:46:43.026" v="3" actId="1076"/>
        <pc:sldMkLst>
          <pc:docMk/>
          <pc:sldMk cId="1164559479" sldId="260"/>
        </pc:sldMkLst>
        <pc:picChg chg="mod">
          <ac:chgData name="Lionel Tombakdjian" userId="S::lionel.tombakdjian@etu.unice.fr::dbee33fe-2b12-4e0c-93c3-4cb61cb2eb8a" providerId="AD" clId="Web-{F86FD4A1-ECE5-4150-B4AD-4A69AF85F527}" dt="2020-06-03T14:46:17.417" v="0" actId="1076"/>
          <ac:picMkLst>
            <pc:docMk/>
            <pc:sldMk cId="1164559479" sldId="260"/>
            <ac:picMk id="3" creationId="{CD48D98E-59BF-4D9E-B49F-DEBCEBF4AD6B}"/>
          </ac:picMkLst>
        </pc:picChg>
        <pc:picChg chg="add mod">
          <ac:chgData name="Lionel Tombakdjian" userId="S::lionel.tombakdjian@etu.unice.fr::dbee33fe-2b12-4e0c-93c3-4cb61cb2eb8a" providerId="AD" clId="Web-{F86FD4A1-ECE5-4150-B4AD-4A69AF85F527}" dt="2020-06-03T14:46:43.026" v="3" actId="1076"/>
          <ac:picMkLst>
            <pc:docMk/>
            <pc:sldMk cId="1164559479" sldId="260"/>
            <ac:picMk id="5" creationId="{289C403B-5A94-4F7F-B941-4CEEC2F125CC}"/>
          </ac:picMkLst>
        </pc:picChg>
      </pc:sldChg>
      <pc:sldChg chg="new">
        <pc:chgData name="Lionel Tombakdjian" userId="S::lionel.tombakdjian@etu.unice.fr::dbee33fe-2b12-4e0c-93c3-4cb61cb2eb8a" providerId="AD" clId="Web-{F86FD4A1-ECE5-4150-B4AD-4A69AF85F527}" dt="2020-06-03T14:46:56.260" v="4"/>
        <pc:sldMkLst>
          <pc:docMk/>
          <pc:sldMk cId="3260078787" sldId="262"/>
        </pc:sldMkLst>
      </pc:sldChg>
    </pc:docChg>
  </pc:docChgLst>
  <pc:docChgLst>
    <pc:chgData name="Jonathan Courtois" userId="S::jonathan.courtois@etu.unice.fr::44c74a85-6878-4862-a36e-4d6a78c317d5" providerId="AD" clId="Web-{3D50D1F1-A8D3-4D6F-BA38-97DD1CF48707}"/>
    <pc:docChg chg="modSld">
      <pc:chgData name="Jonathan Courtois" userId="S::jonathan.courtois@etu.unice.fr::44c74a85-6878-4862-a36e-4d6a78c317d5" providerId="AD" clId="Web-{3D50D1F1-A8D3-4D6F-BA38-97DD1CF48707}" dt="2020-06-04T07:13:22.117" v="117"/>
      <pc:docMkLst>
        <pc:docMk/>
      </pc:docMkLst>
      <pc:sldChg chg="addSp delSp modSp">
        <pc:chgData name="Jonathan Courtois" userId="S::jonathan.courtois@etu.unice.fr::44c74a85-6878-4862-a36e-4d6a78c317d5" providerId="AD" clId="Web-{3D50D1F1-A8D3-4D6F-BA38-97DD1CF48707}" dt="2020-06-04T07:13:22.117" v="117"/>
        <pc:sldMkLst>
          <pc:docMk/>
          <pc:sldMk cId="1377283723" sldId="264"/>
        </pc:sldMkLst>
        <pc:picChg chg="add del mod">
          <ac:chgData name="Jonathan Courtois" userId="S::jonathan.courtois@etu.unice.fr::44c74a85-6878-4862-a36e-4d6a78c317d5" providerId="AD" clId="Web-{3D50D1F1-A8D3-4D6F-BA38-97DD1CF48707}" dt="2020-06-04T07:13:22.117" v="117"/>
          <ac:picMkLst>
            <pc:docMk/>
            <pc:sldMk cId="1377283723" sldId="264"/>
            <ac:picMk id="2" creationId="{641CA843-1351-4B69-AA51-9E74EF12122B}"/>
          </ac:picMkLst>
        </pc:picChg>
      </pc:sldChg>
      <pc:sldChg chg="modSp">
        <pc:chgData name="Jonathan Courtois" userId="S::jonathan.courtois@etu.unice.fr::44c74a85-6878-4862-a36e-4d6a78c317d5" providerId="AD" clId="Web-{3D50D1F1-A8D3-4D6F-BA38-97DD1CF48707}" dt="2020-06-04T07:12:07.332" v="112" actId="20577"/>
        <pc:sldMkLst>
          <pc:docMk/>
          <pc:sldMk cId="3803661904" sldId="267"/>
        </pc:sldMkLst>
        <pc:spChg chg="mod">
          <ac:chgData name="Jonathan Courtois" userId="S::jonathan.courtois@etu.unice.fr::44c74a85-6878-4862-a36e-4d6a78c317d5" providerId="AD" clId="Web-{3D50D1F1-A8D3-4D6F-BA38-97DD1CF48707}" dt="2020-06-04T07:12:07.332" v="112" actId="20577"/>
          <ac:spMkLst>
            <pc:docMk/>
            <pc:sldMk cId="3803661904" sldId="267"/>
            <ac:spMk id="7" creationId="{AB1E9A8B-1B64-449F-A96C-B433CE19BCCD}"/>
          </ac:spMkLst>
        </pc:spChg>
      </pc:sldChg>
      <pc:sldChg chg="modSp">
        <pc:chgData name="Jonathan Courtois" userId="S::jonathan.courtois@etu.unice.fr::44c74a85-6878-4862-a36e-4d6a78c317d5" providerId="AD" clId="Web-{3D50D1F1-A8D3-4D6F-BA38-97DD1CF48707}" dt="2020-06-04T07:08:11.161" v="1" actId="1076"/>
        <pc:sldMkLst>
          <pc:docMk/>
          <pc:sldMk cId="1817517380" sldId="293"/>
        </pc:sldMkLst>
        <pc:picChg chg="mod">
          <ac:chgData name="Jonathan Courtois" userId="S::jonathan.courtois@etu.unice.fr::44c74a85-6878-4862-a36e-4d6a78c317d5" providerId="AD" clId="Web-{3D50D1F1-A8D3-4D6F-BA38-97DD1CF48707}" dt="2020-06-04T07:08:11.161" v="1" actId="1076"/>
          <ac:picMkLst>
            <pc:docMk/>
            <pc:sldMk cId="1817517380" sldId="293"/>
            <ac:picMk id="6" creationId="{713725E6-C8BB-4562-A76D-E957E783C943}"/>
          </ac:picMkLst>
        </pc:picChg>
      </pc:sldChg>
    </pc:docChg>
  </pc:docChgLst>
  <pc:docChgLst>
    <pc:chgData name="Julian-Antony Roqui" userId="S::julian-antony.roqui@etu.unice.fr::f6e297e2-518c-44a5-8f99-bdb422f3f15c" providerId="AD" clId="Web-{DD4BA716-8ACA-457C-844D-D4D18B0EBB8B}"/>
    <pc:docChg chg="addSld modSld">
      <pc:chgData name="Julian-Antony Roqui" userId="S::julian-antony.roqui@etu.unice.fr::f6e297e2-518c-44a5-8f99-bdb422f3f15c" providerId="AD" clId="Web-{DD4BA716-8ACA-457C-844D-D4D18B0EBB8B}" dt="2020-06-03T20:18:06.964" v="232"/>
      <pc:docMkLst>
        <pc:docMk/>
      </pc:docMkLst>
      <pc:sldChg chg="addSp modSp addAnim modAnim">
        <pc:chgData name="Julian-Antony Roqui" userId="S::julian-antony.roqui@etu.unice.fr::f6e297e2-518c-44a5-8f99-bdb422f3f15c" providerId="AD" clId="Web-{DD4BA716-8ACA-457C-844D-D4D18B0EBB8B}" dt="2020-06-03T19:54:23.062" v="39" actId="1076"/>
        <pc:sldMkLst>
          <pc:docMk/>
          <pc:sldMk cId="4109948828" sldId="285"/>
        </pc:sldMkLst>
        <pc:spChg chg="add mod">
          <ac:chgData name="Julian-Antony Roqui" userId="S::julian-antony.roqui@etu.unice.fr::f6e297e2-518c-44a5-8f99-bdb422f3f15c" providerId="AD" clId="Web-{DD4BA716-8ACA-457C-844D-D4D18B0EBB8B}" dt="2020-06-03T19:54:23.062" v="39" actId="1076"/>
          <ac:spMkLst>
            <pc:docMk/>
            <pc:sldMk cId="4109948828" sldId="285"/>
            <ac:spMk id="27" creationId="{1CA0E181-C6A6-4384-B441-B1D0BA7A1B6C}"/>
          </ac:spMkLst>
        </pc:spChg>
      </pc:sldChg>
      <pc:sldChg chg="addSp delSp modSp addAnim delAnim modAnim">
        <pc:chgData name="Julian-Antony Roqui" userId="S::julian-antony.roqui@etu.unice.fr::f6e297e2-518c-44a5-8f99-bdb422f3f15c" providerId="AD" clId="Web-{DD4BA716-8ACA-457C-844D-D4D18B0EBB8B}" dt="2020-06-03T20:18:06.964" v="232"/>
        <pc:sldMkLst>
          <pc:docMk/>
          <pc:sldMk cId="143122945" sldId="286"/>
        </pc:sldMkLst>
        <pc:spChg chg="del">
          <ac:chgData name="Julian-Antony Roqui" userId="S::julian-antony.roqui@etu.unice.fr::f6e297e2-518c-44a5-8f99-bdb422f3f15c" providerId="AD" clId="Web-{DD4BA716-8ACA-457C-844D-D4D18B0EBB8B}" dt="2020-06-03T19:53:59.437" v="34"/>
          <ac:spMkLst>
            <pc:docMk/>
            <pc:sldMk cId="143122945" sldId="286"/>
            <ac:spMk id="8" creationId="{E356FA03-D132-4D4B-89E5-0D1327210EF7}"/>
          </ac:spMkLst>
        </pc:spChg>
        <pc:spChg chg="del">
          <ac:chgData name="Julian-Antony Roqui" userId="S::julian-antony.roqui@etu.unice.fr::f6e297e2-518c-44a5-8f99-bdb422f3f15c" providerId="AD" clId="Web-{DD4BA716-8ACA-457C-844D-D4D18B0EBB8B}" dt="2020-06-03T19:56:29.952" v="42"/>
          <ac:spMkLst>
            <pc:docMk/>
            <pc:sldMk cId="143122945" sldId="286"/>
            <ac:spMk id="10" creationId="{2C0352FF-34D7-4AC7-98C5-8C83642309D6}"/>
          </ac:spMkLst>
        </pc:spChg>
        <pc:spChg chg="del">
          <ac:chgData name="Julian-Antony Roqui" userId="S::julian-antony.roqui@etu.unice.fr::f6e297e2-518c-44a5-8f99-bdb422f3f15c" providerId="AD" clId="Web-{DD4BA716-8ACA-457C-844D-D4D18B0EBB8B}" dt="2020-06-03T19:56:32.562" v="43"/>
          <ac:spMkLst>
            <pc:docMk/>
            <pc:sldMk cId="143122945" sldId="286"/>
            <ac:spMk id="12" creationId="{C68A9894-FBA0-47FE-9E52-4C9DCC25ADE4}"/>
          </ac:spMkLst>
        </pc:spChg>
        <pc:spChg chg="del">
          <ac:chgData name="Julian-Antony Roqui" userId="S::julian-antony.roqui@etu.unice.fr::f6e297e2-518c-44a5-8f99-bdb422f3f15c" providerId="AD" clId="Web-{DD4BA716-8ACA-457C-844D-D4D18B0EBB8B}" dt="2020-06-03T19:56:33.171" v="44"/>
          <ac:spMkLst>
            <pc:docMk/>
            <pc:sldMk cId="143122945" sldId="286"/>
            <ac:spMk id="14" creationId="{EAAE6858-E013-4832-BF85-9D1D4482DF09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02:12.201" v="77" actId="1076"/>
          <ac:spMkLst>
            <pc:docMk/>
            <pc:sldMk cId="143122945" sldId="286"/>
            <ac:spMk id="16" creationId="{6680DB57-A863-4DD0-B244-7A5377366746}"/>
          </ac:spMkLst>
        </pc:spChg>
        <pc:spChg chg="del">
          <ac:chgData name="Julian-Antony Roqui" userId="S::julian-antony.roqui@etu.unice.fr::f6e297e2-518c-44a5-8f99-bdb422f3f15c" providerId="AD" clId="Web-{DD4BA716-8ACA-457C-844D-D4D18B0EBB8B}" dt="2020-06-03T19:56:34.515" v="45"/>
          <ac:spMkLst>
            <pc:docMk/>
            <pc:sldMk cId="143122945" sldId="286"/>
            <ac:spMk id="16" creationId="{974827DE-458C-401F-A5F2-AEE7305B5DAA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02:27.576" v="87" actId="20577"/>
          <ac:spMkLst>
            <pc:docMk/>
            <pc:sldMk cId="143122945" sldId="286"/>
            <ac:spMk id="17" creationId="{C65A69A2-30F8-4B2C-A071-4755DD11409E}"/>
          </ac:spMkLst>
        </pc:spChg>
        <pc:spChg chg="mod">
          <ac:chgData name="Julian-Antony Roqui" userId="S::julian-antony.roqui@etu.unice.fr::f6e297e2-518c-44a5-8f99-bdb422f3f15c" providerId="AD" clId="Web-{DD4BA716-8ACA-457C-844D-D4D18B0EBB8B}" dt="2020-06-03T20:12:01.465" v="202" actId="1076"/>
          <ac:spMkLst>
            <pc:docMk/>
            <pc:sldMk cId="143122945" sldId="286"/>
            <ac:spMk id="18" creationId="{FEC03991-E25A-4923-A615-EC45C71CBE8F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03:37.030" v="124" actId="1076"/>
          <ac:spMkLst>
            <pc:docMk/>
            <pc:sldMk cId="143122945" sldId="286"/>
            <ac:spMk id="19" creationId="{18E688E3-C120-4BC5-95EE-68950F37F37C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03:38.982" v="125" actId="1076"/>
          <ac:spMkLst>
            <pc:docMk/>
            <pc:sldMk cId="143122945" sldId="286"/>
            <ac:spMk id="20" creationId="{3098C211-2320-4E12-A2BA-1EEB14EDA650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13:21.934" v="213" actId="1076"/>
          <ac:spMkLst>
            <pc:docMk/>
            <pc:sldMk cId="143122945" sldId="286"/>
            <ac:spMk id="23" creationId="{767F6898-B39A-4F0E-AD6E-13181ECA3BE9}"/>
          </ac:spMkLst>
        </pc:spChg>
        <pc:spChg chg="add mod">
          <ac:chgData name="Julian-Antony Roqui" userId="S::julian-antony.roqui@etu.unice.fr::f6e297e2-518c-44a5-8f99-bdb422f3f15c" providerId="AD" clId="Web-{DD4BA716-8ACA-457C-844D-D4D18B0EBB8B}" dt="2020-06-03T20:13:45.808" v="216" actId="1076"/>
          <ac:spMkLst>
            <pc:docMk/>
            <pc:sldMk cId="143122945" sldId="286"/>
            <ac:spMk id="24" creationId="{544BC944-5B1A-46A7-96F5-DF0EA4235560}"/>
          </ac:spMkLst>
        </pc:spChg>
        <pc:spChg chg="add del mod">
          <ac:chgData name="Julian-Antony Roqui" userId="S::julian-antony.roqui@etu.unice.fr::f6e297e2-518c-44a5-8f99-bdb422f3f15c" providerId="AD" clId="Web-{DD4BA716-8ACA-457C-844D-D4D18B0EBB8B}" dt="2020-06-03T20:14:06.293" v="219"/>
          <ac:spMkLst>
            <pc:docMk/>
            <pc:sldMk cId="143122945" sldId="286"/>
            <ac:spMk id="25" creationId="{AA076227-FF19-43E4-B89E-0D9693A4D002}"/>
          </ac:spMkLst>
        </pc:spChg>
        <pc:grpChg chg="add mod">
          <ac:chgData name="Julian-Antony Roqui" userId="S::julian-antony.roqui@etu.unice.fr::f6e297e2-518c-44a5-8f99-bdb422f3f15c" providerId="AD" clId="Web-{DD4BA716-8ACA-457C-844D-D4D18B0EBB8B}" dt="2020-06-03T20:13:02.731" v="210" actId="14100"/>
          <ac:grpSpMkLst>
            <pc:docMk/>
            <pc:sldMk cId="143122945" sldId="286"/>
            <ac:grpSpMk id="12" creationId="{0DCFD03F-5DEF-425D-B7A9-DEEA6373B614}"/>
          </ac:grpSpMkLst>
        </pc:grpChg>
        <pc:grpChg chg="add mod">
          <ac:chgData name="Julian-Antony Roqui" userId="S::julian-antony.roqui@etu.unice.fr::f6e297e2-518c-44a5-8f99-bdb422f3f15c" providerId="AD" clId="Web-{DD4BA716-8ACA-457C-844D-D4D18B0EBB8B}" dt="2020-06-03T20:12:46.184" v="208" actId="1076"/>
          <ac:grpSpMkLst>
            <pc:docMk/>
            <pc:sldMk cId="143122945" sldId="286"/>
            <ac:grpSpMk id="13" creationId="{BE3A3F43-9D36-43D1-B3D0-BC2028DA6CD0}"/>
          </ac:grpSpMkLst>
        </pc:grpChg>
        <pc:grpChg chg="add mod">
          <ac:chgData name="Julian-Antony Roqui" userId="S::julian-antony.roqui@etu.unice.fr::f6e297e2-518c-44a5-8f99-bdb422f3f15c" providerId="AD" clId="Web-{DD4BA716-8ACA-457C-844D-D4D18B0EBB8B}" dt="2020-06-03T20:13:29.965" v="215" actId="1076"/>
          <ac:grpSpMkLst>
            <pc:docMk/>
            <pc:sldMk cId="143122945" sldId="286"/>
            <ac:grpSpMk id="21" creationId="{3FA2D467-3085-4DC7-9DDB-C30971E0E4F9}"/>
          </ac:grpSpMkLst>
        </pc:grpChg>
        <pc:grpChg chg="add mod">
          <ac:chgData name="Julian-Antony Roqui" userId="S::julian-antony.roqui@etu.unice.fr::f6e297e2-518c-44a5-8f99-bdb422f3f15c" providerId="AD" clId="Web-{DD4BA716-8ACA-457C-844D-D4D18B0EBB8B}" dt="2020-06-03T20:13:24.871" v="214" actId="1076"/>
          <ac:grpSpMkLst>
            <pc:docMk/>
            <pc:sldMk cId="143122945" sldId="286"/>
            <ac:grpSpMk id="22" creationId="{6991D025-6170-4A02-95FC-C1425968C24C}"/>
          </ac:grpSpMkLst>
        </pc:grpChg>
        <pc:grpChg chg="add">
          <ac:chgData name="Julian-Antony Roqui" userId="S::julian-antony.roqui@etu.unice.fr::f6e297e2-518c-44a5-8f99-bdb422f3f15c" providerId="AD" clId="Web-{DD4BA716-8ACA-457C-844D-D4D18B0EBB8B}" dt="2020-06-03T20:18:06.964" v="232"/>
          <ac:grpSpMkLst>
            <pc:docMk/>
            <pc:sldMk cId="143122945" sldId="286"/>
            <ac:grpSpMk id="27" creationId="{71317BFF-7E85-4199-BC69-E418CB70E061}"/>
          </ac:grpSpMkLst>
        </pc:grpChg>
        <pc:picChg chg="add mod ord">
          <ac:chgData name="Julian-Antony Roqui" userId="S::julian-antony.roqui@etu.unice.fr::f6e297e2-518c-44a5-8f99-bdb422f3f15c" providerId="AD" clId="Web-{DD4BA716-8ACA-457C-844D-D4D18B0EBB8B}" dt="2020-06-03T20:17:33.886" v="229"/>
          <ac:picMkLst>
            <pc:docMk/>
            <pc:sldMk cId="143122945" sldId="286"/>
            <ac:picMk id="5" creationId="{D20C15DC-3B24-4DBF-A70A-CD3EBE9359E3}"/>
          </ac:picMkLst>
        </pc:picChg>
        <pc:picChg chg="del">
          <ac:chgData name="Julian-Antony Roqui" userId="S::julian-antony.roqui@etu.unice.fr::f6e297e2-518c-44a5-8f99-bdb422f3f15c" providerId="AD" clId="Web-{DD4BA716-8ACA-457C-844D-D4D18B0EBB8B}" dt="2020-06-03T19:54:40.531" v="40"/>
          <ac:picMkLst>
            <pc:docMk/>
            <pc:sldMk cId="143122945" sldId="286"/>
            <ac:picMk id="6" creationId="{C529B5C4-03D2-483B-A7A6-41C8A2134031}"/>
          </ac:picMkLst>
        </pc:picChg>
        <pc:picChg chg="add mod">
          <ac:chgData name="Julian-Antony Roqui" userId="S::julian-antony.roqui@etu.unice.fr::f6e297e2-518c-44a5-8f99-bdb422f3f15c" providerId="AD" clId="Web-{DD4BA716-8ACA-457C-844D-D4D18B0EBB8B}" dt="2020-06-03T20:12:58.543" v="209" actId="1076"/>
          <ac:picMkLst>
            <pc:docMk/>
            <pc:sldMk cId="143122945" sldId="286"/>
            <ac:picMk id="7" creationId="{ECF5639C-BF7B-47B5-AC35-DFAB3B8EA849}"/>
          </ac:picMkLst>
        </pc:picChg>
        <pc:picChg chg="add mod ord">
          <ac:chgData name="Julian-Antony Roqui" userId="S::julian-antony.roqui@etu.unice.fr::f6e297e2-518c-44a5-8f99-bdb422f3f15c" providerId="AD" clId="Web-{DD4BA716-8ACA-457C-844D-D4D18B0EBB8B}" dt="2020-06-03T20:17:34.183" v="230"/>
          <ac:picMkLst>
            <pc:docMk/>
            <pc:sldMk cId="143122945" sldId="286"/>
            <ac:picMk id="9" creationId="{EEF73B89-F2FA-41F9-9AE6-E5F34A685D54}"/>
          </ac:picMkLst>
        </pc:picChg>
        <pc:picChg chg="add mod modCrop">
          <ac:chgData name="Julian-Antony Roqui" userId="S::julian-antony.roqui@etu.unice.fr::f6e297e2-518c-44a5-8f99-bdb422f3f15c" providerId="AD" clId="Web-{DD4BA716-8ACA-457C-844D-D4D18B0EBB8B}" dt="2020-06-03T20:13:10.512" v="211" actId="1076"/>
          <ac:picMkLst>
            <pc:docMk/>
            <pc:sldMk cId="143122945" sldId="286"/>
            <ac:picMk id="14" creationId="{C3E3EA0D-F52F-423F-8955-18EFB3069261}"/>
          </ac:picMkLst>
        </pc:picChg>
        <pc:picChg chg="add mod">
          <ac:chgData name="Julian-Antony Roqui" userId="S::julian-antony.roqui@etu.unice.fr::f6e297e2-518c-44a5-8f99-bdb422f3f15c" providerId="AD" clId="Web-{DD4BA716-8ACA-457C-844D-D4D18B0EBB8B}" dt="2020-06-03T20:17:48.277" v="231" actId="14100"/>
          <ac:picMkLst>
            <pc:docMk/>
            <pc:sldMk cId="143122945" sldId="286"/>
            <ac:picMk id="26" creationId="{3B307E41-D45F-4222-B375-53AAC673DF22}"/>
          </ac:picMkLst>
        </pc:picChg>
      </pc:sldChg>
      <pc:sldChg chg="modSp add replId">
        <pc:chgData name="Julian-Antony Roqui" userId="S::julian-antony.roqui@etu.unice.fr::f6e297e2-518c-44a5-8f99-bdb422f3f15c" providerId="AD" clId="Web-{DD4BA716-8ACA-457C-844D-D4D18B0EBB8B}" dt="2020-06-03T20:04:44.748" v="137" actId="20577"/>
        <pc:sldMkLst>
          <pc:docMk/>
          <pc:sldMk cId="2859410275" sldId="290"/>
        </pc:sldMkLst>
        <pc:spChg chg="mod">
          <ac:chgData name="Julian-Antony Roqui" userId="S::julian-antony.roqui@etu.unice.fr::f6e297e2-518c-44a5-8f99-bdb422f3f15c" providerId="AD" clId="Web-{DD4BA716-8ACA-457C-844D-D4D18B0EBB8B}" dt="2020-06-03T20:04:38.138" v="133" actId="1076"/>
          <ac:spMkLst>
            <pc:docMk/>
            <pc:sldMk cId="2859410275" sldId="290"/>
            <ac:spMk id="10" creationId="{2C0352FF-34D7-4AC7-98C5-8C83642309D6}"/>
          </ac:spMkLst>
        </pc:spChg>
        <pc:spChg chg="mod">
          <ac:chgData name="Julian-Antony Roqui" userId="S::julian-antony.roqui@etu.unice.fr::f6e297e2-518c-44a5-8f99-bdb422f3f15c" providerId="AD" clId="Web-{DD4BA716-8ACA-457C-844D-D4D18B0EBB8B}" dt="2020-06-03T20:04:38.138" v="134" actId="1076"/>
          <ac:spMkLst>
            <pc:docMk/>
            <pc:sldMk cId="2859410275" sldId="290"/>
            <ac:spMk id="12" creationId="{C68A9894-FBA0-47FE-9E52-4C9DCC25ADE4}"/>
          </ac:spMkLst>
        </pc:spChg>
        <pc:spChg chg="mod">
          <ac:chgData name="Julian-Antony Roqui" userId="S::julian-antony.roqui@etu.unice.fr::f6e297e2-518c-44a5-8f99-bdb422f3f15c" providerId="AD" clId="Web-{DD4BA716-8ACA-457C-844D-D4D18B0EBB8B}" dt="2020-06-03T20:04:38.154" v="135" actId="1076"/>
          <ac:spMkLst>
            <pc:docMk/>
            <pc:sldMk cId="2859410275" sldId="290"/>
            <ac:spMk id="14" creationId="{EAAE6858-E013-4832-BF85-9D1D4482DF09}"/>
          </ac:spMkLst>
        </pc:spChg>
        <pc:spChg chg="mod">
          <ac:chgData name="Julian-Antony Roqui" userId="S::julian-antony.roqui@etu.unice.fr::f6e297e2-518c-44a5-8f99-bdb422f3f15c" providerId="AD" clId="Web-{DD4BA716-8ACA-457C-844D-D4D18B0EBB8B}" dt="2020-06-03T20:04:38.154" v="136" actId="1076"/>
          <ac:spMkLst>
            <pc:docMk/>
            <pc:sldMk cId="2859410275" sldId="290"/>
            <ac:spMk id="16" creationId="{974827DE-458C-401F-A5F2-AEE7305B5DAA}"/>
          </ac:spMkLst>
        </pc:spChg>
        <pc:spChg chg="mod">
          <ac:chgData name="Julian-Antony Roqui" userId="S::julian-antony.roqui@etu.unice.fr::f6e297e2-518c-44a5-8f99-bdb422f3f15c" providerId="AD" clId="Web-{DD4BA716-8ACA-457C-844D-D4D18B0EBB8B}" dt="2020-06-03T20:04:44.748" v="137" actId="20577"/>
          <ac:spMkLst>
            <pc:docMk/>
            <pc:sldMk cId="2859410275" sldId="290"/>
            <ac:spMk id="18" creationId="{FEC03991-E25A-4923-A615-EC45C71CBE8F}"/>
          </ac:spMkLst>
        </pc:spChg>
      </pc:sldChg>
    </pc:docChg>
  </pc:docChgLst>
  <pc:docChgLst>
    <pc:chgData name="Lionel Tombakdjian" userId="S::lionel.tombakdjian@etu.unice.fr::dbee33fe-2b12-4e0c-93c3-4cb61cb2eb8a" providerId="AD" clId="Web-{2578B4F6-1289-459F-96EF-9B62CFFE45D4}"/>
    <pc:docChg chg="addSld modSld">
      <pc:chgData name="Lionel Tombakdjian" userId="S::lionel.tombakdjian@etu.unice.fr::dbee33fe-2b12-4e0c-93c3-4cb61cb2eb8a" providerId="AD" clId="Web-{2578B4F6-1289-459F-96EF-9B62CFFE45D4}" dt="2020-06-03T17:51:04.777" v="38" actId="1076"/>
      <pc:docMkLst>
        <pc:docMk/>
      </pc:docMkLst>
      <pc:sldChg chg="addSp modSp new">
        <pc:chgData name="Lionel Tombakdjian" userId="S::lionel.tombakdjian@etu.unice.fr::dbee33fe-2b12-4e0c-93c3-4cb61cb2eb8a" providerId="AD" clId="Web-{2578B4F6-1289-459F-96EF-9B62CFFE45D4}" dt="2020-06-03T17:50:33.105" v="32" actId="1076"/>
        <pc:sldMkLst>
          <pc:docMk/>
          <pc:sldMk cId="45790241" sldId="281"/>
        </pc:sldMkLst>
        <pc:spChg chg="add mod">
          <ac:chgData name="Lionel Tombakdjian" userId="S::lionel.tombakdjian@etu.unice.fr::dbee33fe-2b12-4e0c-93c3-4cb61cb2eb8a" providerId="AD" clId="Web-{2578B4F6-1289-459F-96EF-9B62CFFE45D4}" dt="2020-06-03T17:43:21.918" v="8" actId="20577"/>
          <ac:spMkLst>
            <pc:docMk/>
            <pc:sldMk cId="45790241" sldId="281"/>
            <ac:spMk id="4" creationId="{514C0442-ED82-4F8F-8FA5-53BCA5F00FD3}"/>
          </ac:spMkLst>
        </pc:spChg>
        <pc:spChg chg="add mod">
          <ac:chgData name="Lionel Tombakdjian" userId="S::lionel.tombakdjian@etu.unice.fr::dbee33fe-2b12-4e0c-93c3-4cb61cb2eb8a" providerId="AD" clId="Web-{2578B4F6-1289-459F-96EF-9B62CFFE45D4}" dt="2020-06-03T17:50:07.824" v="30"/>
          <ac:spMkLst>
            <pc:docMk/>
            <pc:sldMk cId="45790241" sldId="281"/>
            <ac:spMk id="7" creationId="{2429FCF7-5C89-4A56-B549-EFB720168FC3}"/>
          </ac:spMkLst>
        </pc:spChg>
        <pc:picChg chg="add mod">
          <ac:chgData name="Lionel Tombakdjian" userId="S::lionel.tombakdjian@etu.unice.fr::dbee33fe-2b12-4e0c-93c3-4cb61cb2eb8a" providerId="AD" clId="Web-{2578B4F6-1289-459F-96EF-9B62CFFE45D4}" dt="2020-06-03T17:50:33.105" v="32" actId="1076"/>
          <ac:picMkLst>
            <pc:docMk/>
            <pc:sldMk cId="45790241" sldId="281"/>
            <ac:picMk id="5" creationId="{524B51F6-90C3-459B-9D9E-F3AD9C7B23C6}"/>
          </ac:picMkLst>
        </pc:picChg>
        <pc:picChg chg="add mod">
          <ac:chgData name="Lionel Tombakdjian" userId="S::lionel.tombakdjian@etu.unice.fr::dbee33fe-2b12-4e0c-93c3-4cb61cb2eb8a" providerId="AD" clId="Web-{2578B4F6-1289-459F-96EF-9B62CFFE45D4}" dt="2020-06-03T17:50:30.918" v="31" actId="1076"/>
          <ac:picMkLst>
            <pc:docMk/>
            <pc:sldMk cId="45790241" sldId="281"/>
            <ac:picMk id="6" creationId="{6A5C1D7A-C14B-4C14-92E8-796A691AAE3F}"/>
          </ac:picMkLst>
        </pc:picChg>
      </pc:sldChg>
      <pc:sldChg chg="addSp modSp new">
        <pc:chgData name="Lionel Tombakdjian" userId="S::lionel.tombakdjian@etu.unice.fr::dbee33fe-2b12-4e0c-93c3-4cb61cb2eb8a" providerId="AD" clId="Web-{2578B4F6-1289-459F-96EF-9B62CFFE45D4}" dt="2020-06-03T17:51:04.777" v="38" actId="1076"/>
        <pc:sldMkLst>
          <pc:docMk/>
          <pc:sldMk cId="2580781456" sldId="284"/>
        </pc:sldMkLst>
        <pc:spChg chg="add">
          <ac:chgData name="Lionel Tombakdjian" userId="S::lionel.tombakdjian@etu.unice.fr::dbee33fe-2b12-4e0c-93c3-4cb61cb2eb8a" providerId="AD" clId="Web-{2578B4F6-1289-459F-96EF-9B62CFFE45D4}" dt="2020-06-03T17:50:45.480" v="34"/>
          <ac:spMkLst>
            <pc:docMk/>
            <pc:sldMk cId="2580781456" sldId="284"/>
            <ac:spMk id="4" creationId="{7625CC41-BE3F-46D7-86C3-D3D15EF14A55}"/>
          </ac:spMkLst>
        </pc:spChg>
        <pc:picChg chg="add mod">
          <ac:chgData name="Lionel Tombakdjian" userId="S::lionel.tombakdjian@etu.unice.fr::dbee33fe-2b12-4e0c-93c3-4cb61cb2eb8a" providerId="AD" clId="Web-{2578B4F6-1289-459F-96EF-9B62CFFE45D4}" dt="2020-06-03T17:51:04.777" v="38" actId="1076"/>
          <ac:picMkLst>
            <pc:docMk/>
            <pc:sldMk cId="2580781456" sldId="284"/>
            <ac:picMk id="5" creationId="{2DFFF7BD-AF74-4396-BBF1-FC074DDF63CB}"/>
          </ac:picMkLst>
        </pc:picChg>
      </pc:sldChg>
    </pc:docChg>
  </pc:docChgLst>
  <pc:docChgLst>
    <pc:chgData name="Julian-Antony Roqui" userId="S::julian-antony.roqui@etu.unice.fr::f6e297e2-518c-44a5-8f99-bdb422f3f15c" providerId="AD" clId="Web-{06EFA429-1539-47E7-B72B-0CE9F056988F}"/>
    <pc:docChg chg="modSld">
      <pc:chgData name="Julian-Antony Roqui" userId="S::julian-antony.roqui@etu.unice.fr::f6e297e2-518c-44a5-8f99-bdb422f3f15c" providerId="AD" clId="Web-{06EFA429-1539-47E7-B72B-0CE9F056988F}" dt="2020-06-04T06:27:48.244" v="3"/>
      <pc:docMkLst>
        <pc:docMk/>
      </pc:docMkLst>
      <pc:sldChg chg="addSp delSp modSp">
        <pc:chgData name="Julian-Antony Roqui" userId="S::julian-antony.roqui@etu.unice.fr::f6e297e2-518c-44a5-8f99-bdb422f3f15c" providerId="AD" clId="Web-{06EFA429-1539-47E7-B72B-0CE9F056988F}" dt="2020-06-04T06:27:48.244" v="3"/>
        <pc:sldMkLst>
          <pc:docMk/>
          <pc:sldMk cId="4154224348" sldId="291"/>
        </pc:sldMkLst>
        <pc:cxnChg chg="add del mod">
          <ac:chgData name="Julian-Antony Roqui" userId="S::julian-antony.roqui@etu.unice.fr::f6e297e2-518c-44a5-8f99-bdb422f3f15c" providerId="AD" clId="Web-{06EFA429-1539-47E7-B72B-0CE9F056988F}" dt="2020-06-04T06:27:48.244" v="3"/>
          <ac:cxnSpMkLst>
            <pc:docMk/>
            <pc:sldMk cId="4154224348" sldId="291"/>
            <ac:cxnSpMk id="7" creationId="{7174E77E-BF32-437C-B702-14F90B707B1A}"/>
          </ac:cxnSpMkLst>
        </pc:cxnChg>
      </pc:sldChg>
    </pc:docChg>
  </pc:docChgLst>
  <pc:docChgLst>
    <pc:chgData name="Yacine Khacef" userId="S::yacine.khacef@etu.unice.fr::7d0e3caa-b6ff-4ec6-835d-b8d8bc5b0db8" providerId="AD" clId="Web-{308F253E-E38F-4E48-B91A-8ADB4EB150EC}"/>
    <pc:docChg chg="delSld modSld">
      <pc:chgData name="Yacine Khacef" userId="S::yacine.khacef@etu.unice.fr::7d0e3caa-b6ff-4ec6-835d-b8d8bc5b0db8" providerId="AD" clId="Web-{308F253E-E38F-4E48-B91A-8ADB4EB150EC}" dt="2020-06-03T18:18:07.892" v="108" actId="20577"/>
      <pc:docMkLst>
        <pc:docMk/>
      </pc:docMkLst>
      <pc:sldChg chg="modSp">
        <pc:chgData name="Yacine Khacef" userId="S::yacine.khacef@etu.unice.fr::7d0e3caa-b6ff-4ec6-835d-b8d8bc5b0db8" providerId="AD" clId="Web-{308F253E-E38F-4E48-B91A-8ADB4EB150EC}" dt="2020-06-03T18:18:07.892" v="107" actId="20577"/>
        <pc:sldMkLst>
          <pc:docMk/>
          <pc:sldMk cId="3542406984" sldId="280"/>
        </pc:sldMkLst>
        <pc:spChg chg="mod">
          <ac:chgData name="Yacine Khacef" userId="S::yacine.khacef@etu.unice.fr::7d0e3caa-b6ff-4ec6-835d-b8d8bc5b0db8" providerId="AD" clId="Web-{308F253E-E38F-4E48-B91A-8ADB4EB150EC}" dt="2020-06-03T18:14:54.829" v="26" actId="14100"/>
          <ac:spMkLst>
            <pc:docMk/>
            <pc:sldMk cId="3542406984" sldId="280"/>
            <ac:spMk id="6" creationId="{50F2E78A-241A-47EA-A0DB-A9E18AB8C887}"/>
          </ac:spMkLst>
        </pc:spChg>
        <pc:spChg chg="mod">
          <ac:chgData name="Yacine Khacef" userId="S::yacine.khacef@etu.unice.fr::7d0e3caa-b6ff-4ec6-835d-b8d8bc5b0db8" providerId="AD" clId="Web-{308F253E-E38F-4E48-B91A-8ADB4EB150EC}" dt="2020-06-03T18:18:07.892" v="107" actId="20577"/>
          <ac:spMkLst>
            <pc:docMk/>
            <pc:sldMk cId="3542406984" sldId="280"/>
            <ac:spMk id="7" creationId="{9D347F13-6B65-40D9-A886-6C1861C4088D}"/>
          </ac:spMkLst>
        </pc:spChg>
      </pc:sldChg>
      <pc:sldChg chg="addSp delSp modSp del mod setBg">
        <pc:chgData name="Yacine Khacef" userId="S::yacine.khacef@etu.unice.fr::7d0e3caa-b6ff-4ec6-835d-b8d8bc5b0db8" providerId="AD" clId="Web-{308F253E-E38F-4E48-B91A-8ADB4EB150EC}" dt="2020-06-03T18:12:28.235" v="14"/>
        <pc:sldMkLst>
          <pc:docMk/>
          <pc:sldMk cId="3788662172" sldId="289"/>
        </pc:sldMkLst>
        <pc:spChg chg="mod ord">
          <ac:chgData name="Yacine Khacef" userId="S::yacine.khacef@etu.unice.fr::7d0e3caa-b6ff-4ec6-835d-b8d8bc5b0db8" providerId="AD" clId="Web-{308F253E-E38F-4E48-B91A-8ADB4EB150EC}" dt="2020-06-03T18:10:45.172" v="6"/>
          <ac:spMkLst>
            <pc:docMk/>
            <pc:sldMk cId="3788662172" sldId="289"/>
            <ac:spMk id="2" creationId="{EA8558C7-DEC7-4DFA-ACB1-414C09C5D421}"/>
          </ac:spMkLst>
        </pc:spChg>
        <pc:spChg chg="add del">
          <ac:chgData name="Yacine Khacef" userId="S::yacine.khacef@etu.unice.fr::7d0e3caa-b6ff-4ec6-835d-b8d8bc5b0db8" providerId="AD" clId="Web-{308F253E-E38F-4E48-B91A-8ADB4EB150EC}" dt="2020-06-03T18:10:45.172" v="6"/>
          <ac:spMkLst>
            <pc:docMk/>
            <pc:sldMk cId="3788662172" sldId="289"/>
            <ac:spMk id="10" creationId="{B9FF99BD-075F-4761-A995-6FC574BD25EA}"/>
          </ac:spMkLst>
        </pc:spChg>
        <pc:spChg chg="add del">
          <ac:chgData name="Yacine Khacef" userId="S::yacine.khacef@etu.unice.fr::7d0e3caa-b6ff-4ec6-835d-b8d8bc5b0db8" providerId="AD" clId="Web-{308F253E-E38F-4E48-B91A-8ADB4EB150EC}" dt="2020-06-03T18:10:45.172" v="6"/>
          <ac:spMkLst>
            <pc:docMk/>
            <pc:sldMk cId="3788662172" sldId="289"/>
            <ac:spMk id="12" creationId="{A7B21A54-9BA3-4EA9-B460-5A829ADD9051}"/>
          </ac:spMkLst>
        </pc:spChg>
        <pc:spChg chg="add del">
          <ac:chgData name="Yacine Khacef" userId="S::yacine.khacef@etu.unice.fr::7d0e3caa-b6ff-4ec6-835d-b8d8bc5b0db8" providerId="AD" clId="Web-{308F253E-E38F-4E48-B91A-8ADB4EB150EC}" dt="2020-06-03T18:10:45.172" v="6"/>
          <ac:spMkLst>
            <pc:docMk/>
            <pc:sldMk cId="3788662172" sldId="289"/>
            <ac:spMk id="14" creationId="{6FA8F714-B9D8-488A-8CCA-E9948FF913A9}"/>
          </ac:spMkLst>
        </pc:spChg>
        <pc:picChg chg="add del mod">
          <ac:chgData name="Yacine Khacef" userId="S::yacine.khacef@etu.unice.fr::7d0e3caa-b6ff-4ec6-835d-b8d8bc5b0db8" providerId="AD" clId="Web-{308F253E-E38F-4E48-B91A-8ADB4EB150EC}" dt="2020-06-03T18:09:53.984" v="1"/>
          <ac:picMkLst>
            <pc:docMk/>
            <pc:sldMk cId="3788662172" sldId="289"/>
            <ac:picMk id="3" creationId="{4ADF56B4-B4A8-4814-8C0D-B2BC1B1A16D8}"/>
          </ac:picMkLst>
        </pc:picChg>
        <pc:picChg chg="add del mod">
          <ac:chgData name="Yacine Khacef" userId="S::yacine.khacef@etu.unice.fr::7d0e3caa-b6ff-4ec6-835d-b8d8bc5b0db8" providerId="AD" clId="Web-{308F253E-E38F-4E48-B91A-8ADB4EB150EC}" dt="2020-06-03T18:10:13.250" v="3"/>
          <ac:picMkLst>
            <pc:docMk/>
            <pc:sldMk cId="3788662172" sldId="289"/>
            <ac:picMk id="4" creationId="{768DB5F7-FB28-4AB6-9B5F-2851B81E7461}"/>
          </ac:picMkLst>
        </pc:picChg>
        <pc:picChg chg="add del mod">
          <ac:chgData name="Yacine Khacef" userId="S::yacine.khacef@etu.unice.fr::7d0e3caa-b6ff-4ec6-835d-b8d8bc5b0db8" providerId="AD" clId="Web-{308F253E-E38F-4E48-B91A-8ADB4EB150EC}" dt="2020-06-03T18:10:47.578" v="7"/>
          <ac:picMkLst>
            <pc:docMk/>
            <pc:sldMk cId="3788662172" sldId="289"/>
            <ac:picMk id="5" creationId="{6CD903D5-0D69-49DE-AFBB-7B72BA5CE620}"/>
          </ac:picMkLst>
        </pc:picChg>
        <pc:picChg chg="add del mod">
          <ac:chgData name="Yacine Khacef" userId="S::yacine.khacef@etu.unice.fr::7d0e3caa-b6ff-4ec6-835d-b8d8bc5b0db8" providerId="AD" clId="Web-{308F253E-E38F-4E48-B91A-8ADB4EB150EC}" dt="2020-06-03T18:11:09.891" v="9"/>
          <ac:picMkLst>
            <pc:docMk/>
            <pc:sldMk cId="3788662172" sldId="289"/>
            <ac:picMk id="6" creationId="{0BFE1895-3FB2-4149-913D-E641C92AC964}"/>
          </ac:picMkLst>
        </pc:picChg>
        <pc:picChg chg="add del mod">
          <ac:chgData name="Yacine Khacef" userId="S::yacine.khacef@etu.unice.fr::7d0e3caa-b6ff-4ec6-835d-b8d8bc5b0db8" providerId="AD" clId="Web-{308F253E-E38F-4E48-B91A-8ADB4EB150EC}" dt="2020-06-03T18:11:18.391" v="11"/>
          <ac:picMkLst>
            <pc:docMk/>
            <pc:sldMk cId="3788662172" sldId="289"/>
            <ac:picMk id="7" creationId="{8D1408A8-989A-44FF-BBB5-2D0AD1E27EEC}"/>
          </ac:picMkLst>
        </pc:picChg>
        <pc:picChg chg="add del mod">
          <ac:chgData name="Yacine Khacef" userId="S::yacine.khacef@etu.unice.fr::7d0e3caa-b6ff-4ec6-835d-b8d8bc5b0db8" providerId="AD" clId="Web-{308F253E-E38F-4E48-B91A-8ADB4EB150EC}" dt="2020-06-03T18:12:06.063" v="13"/>
          <ac:picMkLst>
            <pc:docMk/>
            <pc:sldMk cId="3788662172" sldId="289"/>
            <ac:picMk id="8" creationId="{CCB999CC-1E17-463D-9803-0EF075C332B8}"/>
          </ac:picMkLst>
        </pc:picChg>
      </pc:sldChg>
    </pc:docChg>
  </pc:docChgLst>
  <pc:docChgLst>
    <pc:chgData name="Jonathan Courtois" userId="S::jonathan.courtois@etu.unice.fr::44c74a85-6878-4862-a36e-4d6a78c317d5" providerId="AD" clId="Web-{40B9627D-7D74-462F-A14F-771C5EFC48D4}"/>
    <pc:docChg chg="addSld modSld sldOrd">
      <pc:chgData name="Jonathan Courtois" userId="S::jonathan.courtois@etu.unice.fr::44c74a85-6878-4862-a36e-4d6a78c317d5" providerId="AD" clId="Web-{40B9627D-7D74-462F-A14F-771C5EFC48D4}" dt="2020-06-03T20:23:12.221" v="101" actId="1076"/>
      <pc:docMkLst>
        <pc:docMk/>
      </pc:docMkLst>
      <pc:sldChg chg="addSp delSp modSp ord">
        <pc:chgData name="Jonathan Courtois" userId="S::jonathan.courtois@etu.unice.fr::44c74a85-6878-4862-a36e-4d6a78c317d5" providerId="AD" clId="Web-{40B9627D-7D74-462F-A14F-771C5EFC48D4}" dt="2020-06-03T18:29:19.694" v="88"/>
        <pc:sldMkLst>
          <pc:docMk/>
          <pc:sldMk cId="1277059530" sldId="263"/>
        </pc:sldMkLst>
        <pc:spChg chg="mod">
          <ac:chgData name="Jonathan Courtois" userId="S::jonathan.courtois@etu.unice.fr::44c74a85-6878-4862-a36e-4d6a78c317d5" providerId="AD" clId="Web-{40B9627D-7D74-462F-A14F-771C5EFC48D4}" dt="2020-06-03T18:28:47.601" v="72" actId="20577"/>
          <ac:spMkLst>
            <pc:docMk/>
            <pc:sldMk cId="1277059530" sldId="263"/>
            <ac:spMk id="13" creationId="{F3A6835F-9302-4B89-9A74-6037D3E00A6D}"/>
          </ac:spMkLst>
        </pc:spChg>
        <pc:picChg chg="add mod">
          <ac:chgData name="Jonathan Courtois" userId="S::jonathan.courtois@etu.unice.fr::44c74a85-6878-4862-a36e-4d6a78c317d5" providerId="AD" clId="Web-{40B9627D-7D74-462F-A14F-771C5EFC48D4}" dt="2020-06-03T18:28:20.554" v="47" actId="1076"/>
          <ac:picMkLst>
            <pc:docMk/>
            <pc:sldMk cId="1277059530" sldId="263"/>
            <ac:picMk id="4" creationId="{9E28BC6C-8AFE-49F4-BA35-48FC059A6CC1}"/>
          </ac:picMkLst>
        </pc:picChg>
        <pc:picChg chg="mod">
          <ac:chgData name="Jonathan Courtois" userId="S::jonathan.courtois@etu.unice.fr::44c74a85-6878-4862-a36e-4d6a78c317d5" providerId="AD" clId="Web-{40B9627D-7D74-462F-A14F-771C5EFC48D4}" dt="2020-06-03T18:28:26.023" v="48" actId="1076"/>
          <ac:picMkLst>
            <pc:docMk/>
            <pc:sldMk cId="1277059530" sldId="263"/>
            <ac:picMk id="8" creationId="{7579D2C8-9D53-494C-9817-92E5CBDFBAF6}"/>
          </ac:picMkLst>
        </pc:picChg>
        <pc:picChg chg="del">
          <ac:chgData name="Jonathan Courtois" userId="S::jonathan.courtois@etu.unice.fr::44c74a85-6878-4862-a36e-4d6a78c317d5" providerId="AD" clId="Web-{40B9627D-7D74-462F-A14F-771C5EFC48D4}" dt="2020-06-03T18:28:15.570" v="44"/>
          <ac:picMkLst>
            <pc:docMk/>
            <pc:sldMk cId="1277059530" sldId="263"/>
            <ac:picMk id="11" creationId="{2E7BD929-6965-4A49-AC9C-E123C5B570FA}"/>
          </ac:picMkLst>
        </pc:picChg>
      </pc:sldChg>
      <pc:sldChg chg="addSp delSp modSp ord">
        <pc:chgData name="Jonathan Courtois" userId="S::jonathan.courtois@etu.unice.fr::44c74a85-6878-4862-a36e-4d6a78c317d5" providerId="AD" clId="Web-{40B9627D-7D74-462F-A14F-771C5EFC48D4}" dt="2020-06-03T20:23:12.221" v="101" actId="1076"/>
        <pc:sldMkLst>
          <pc:docMk/>
          <pc:sldMk cId="156734373" sldId="265"/>
        </pc:sldMkLst>
        <pc:spChg chg="mod">
          <ac:chgData name="Jonathan Courtois" userId="S::jonathan.courtois@etu.unice.fr::44c74a85-6878-4862-a36e-4d6a78c317d5" providerId="AD" clId="Web-{40B9627D-7D74-462F-A14F-771C5EFC48D4}" dt="2020-06-03T20:15:00.760" v="90" actId="20577"/>
          <ac:spMkLst>
            <pc:docMk/>
            <pc:sldMk cId="156734373" sldId="265"/>
            <ac:spMk id="4" creationId="{7D10DE97-CFA8-42F5-9B4F-FD101D43D376}"/>
          </ac:spMkLst>
        </pc:spChg>
        <pc:spChg chg="del">
          <ac:chgData name="Jonathan Courtois" userId="S::jonathan.courtois@etu.unice.fr::44c74a85-6878-4862-a36e-4d6a78c317d5" providerId="AD" clId="Web-{40B9627D-7D74-462F-A14F-771C5EFC48D4}" dt="2020-06-03T20:15:07.025" v="91"/>
          <ac:spMkLst>
            <pc:docMk/>
            <pc:sldMk cId="156734373" sldId="265"/>
            <ac:spMk id="5" creationId="{02AC131E-414E-4209-94A3-7512FD605D3F}"/>
          </ac:spMkLst>
        </pc:spChg>
        <pc:picChg chg="add del mod">
          <ac:chgData name="Jonathan Courtois" userId="S::jonathan.courtois@etu.unice.fr::44c74a85-6878-4862-a36e-4d6a78c317d5" providerId="AD" clId="Web-{40B9627D-7D74-462F-A14F-771C5EFC48D4}" dt="2020-06-03T20:22:37.925" v="94"/>
          <ac:picMkLst>
            <pc:docMk/>
            <pc:sldMk cId="156734373" sldId="265"/>
            <ac:picMk id="3" creationId="{38E2D200-E443-4182-8D39-1EEC473829D9}"/>
          </ac:picMkLst>
        </pc:picChg>
        <pc:picChg chg="add mod">
          <ac:chgData name="Jonathan Courtois" userId="S::jonathan.courtois@etu.unice.fr::44c74a85-6878-4862-a36e-4d6a78c317d5" providerId="AD" clId="Web-{40B9627D-7D74-462F-A14F-771C5EFC48D4}" dt="2020-06-03T20:22:52.518" v="96" actId="1076"/>
          <ac:picMkLst>
            <pc:docMk/>
            <pc:sldMk cId="156734373" sldId="265"/>
            <ac:picMk id="6" creationId="{8E79D93C-5445-495A-A429-1F7A3FCEBC89}"/>
          </ac:picMkLst>
        </pc:picChg>
        <pc:picChg chg="add del mod">
          <ac:chgData name="Jonathan Courtois" userId="S::jonathan.courtois@etu.unice.fr::44c74a85-6878-4862-a36e-4d6a78c317d5" providerId="AD" clId="Web-{40B9627D-7D74-462F-A14F-771C5EFC48D4}" dt="2020-06-03T20:23:00.862" v="99"/>
          <ac:picMkLst>
            <pc:docMk/>
            <pc:sldMk cId="156734373" sldId="265"/>
            <ac:picMk id="7" creationId="{65A25FF1-E6ED-41E1-9017-D243EF32A4BB}"/>
          </ac:picMkLst>
        </pc:picChg>
        <pc:picChg chg="add mod">
          <ac:chgData name="Jonathan Courtois" userId="S::jonathan.courtois@etu.unice.fr::44c74a85-6878-4862-a36e-4d6a78c317d5" providerId="AD" clId="Web-{40B9627D-7D74-462F-A14F-771C5EFC48D4}" dt="2020-06-03T20:23:12.221" v="101" actId="1076"/>
          <ac:picMkLst>
            <pc:docMk/>
            <pc:sldMk cId="156734373" sldId="265"/>
            <ac:picMk id="8" creationId="{7670483A-E04A-473E-A253-CDA9E7D73151}"/>
          </ac:picMkLst>
        </pc:picChg>
      </pc:sldChg>
      <pc:sldChg chg="addSp delSp modSp ord">
        <pc:chgData name="Jonathan Courtois" userId="S::jonathan.courtois@etu.unice.fr::44c74a85-6878-4862-a36e-4d6a78c317d5" providerId="AD" clId="Web-{40B9627D-7D74-462F-A14F-771C5EFC48D4}" dt="2020-06-03T18:29:44.725" v="89"/>
        <pc:sldMkLst>
          <pc:docMk/>
          <pc:sldMk cId="2825289064" sldId="268"/>
        </pc:sldMkLst>
        <pc:spChg chg="mod">
          <ac:chgData name="Jonathan Courtois" userId="S::jonathan.courtois@etu.unice.fr::44c74a85-6878-4862-a36e-4d6a78c317d5" providerId="AD" clId="Web-{40B9627D-7D74-462F-A14F-771C5EFC48D4}" dt="2020-06-03T18:29:08.319" v="87" actId="20577"/>
          <ac:spMkLst>
            <pc:docMk/>
            <pc:sldMk cId="2825289064" sldId="268"/>
            <ac:spMk id="14" creationId="{0E63BEB7-0E62-40B4-A2D1-2E9AF7FAC6B6}"/>
          </ac:spMkLst>
        </pc:spChg>
        <pc:picChg chg="del">
          <ac:chgData name="Jonathan Courtois" userId="S::jonathan.courtois@etu.unice.fr::44c74a85-6878-4862-a36e-4d6a78c317d5" providerId="AD" clId="Web-{40B9627D-7D74-462F-A14F-771C5EFC48D4}" dt="2020-06-03T18:28:32.320" v="52"/>
          <ac:picMkLst>
            <pc:docMk/>
            <pc:sldMk cId="2825289064" sldId="268"/>
            <ac:picMk id="7" creationId="{C70AB96C-DC78-40E5-AF9D-EAD1D0488878}"/>
          </ac:picMkLst>
        </pc:picChg>
        <pc:picChg chg="add del mod">
          <ac:chgData name="Jonathan Courtois" userId="S::jonathan.courtois@etu.unice.fr::44c74a85-6878-4862-a36e-4d6a78c317d5" providerId="AD" clId="Web-{40B9627D-7D74-462F-A14F-771C5EFC48D4}" dt="2020-06-03T18:28:34.867" v="53" actId="1076"/>
          <ac:picMkLst>
            <pc:docMk/>
            <pc:sldMk cId="2825289064" sldId="268"/>
            <ac:picMk id="8" creationId="{8C84A8D1-D263-4A93-B3F4-1492DCF031B1}"/>
          </ac:picMkLst>
        </pc:picChg>
      </pc:sldChg>
      <pc:sldChg chg="modSp add ord replId">
        <pc:chgData name="Jonathan Courtois" userId="S::jonathan.courtois@etu.unice.fr::44c74a85-6878-4862-a36e-4d6a78c317d5" providerId="AD" clId="Web-{40B9627D-7D74-462F-A14F-771C5EFC48D4}" dt="2020-06-03T18:28:12.789" v="42"/>
        <pc:sldMkLst>
          <pc:docMk/>
          <pc:sldMk cId="3436393642" sldId="289"/>
        </pc:sldMkLst>
        <pc:spChg chg="mod">
          <ac:chgData name="Jonathan Courtois" userId="S::jonathan.courtois@etu.unice.fr::44c74a85-6878-4862-a36e-4d6a78c317d5" providerId="AD" clId="Web-{40B9627D-7D74-462F-A14F-771C5EFC48D4}" dt="2020-06-03T18:26:30.009" v="34" actId="20577"/>
          <ac:spMkLst>
            <pc:docMk/>
            <pc:sldMk cId="3436393642" sldId="289"/>
            <ac:spMk id="4" creationId="{7D10DE97-CFA8-42F5-9B4F-FD101D43D376}"/>
          </ac:spMkLst>
        </pc:spChg>
      </pc:sldChg>
    </pc:docChg>
  </pc:docChgLst>
  <pc:docChgLst>
    <pc:chgData name="Yacine khacef" userId="7d0e3caa-b6ff-4ec6-835d-b8d8bc5b0db8" providerId="ADAL" clId="{ED38C3AF-C245-40BC-A79D-D70C455F1AD3}"/>
    <pc:docChg chg="custSel addSld modSld">
      <pc:chgData name="Yacine khacef" userId="7d0e3caa-b6ff-4ec6-835d-b8d8bc5b0db8" providerId="ADAL" clId="{ED38C3AF-C245-40BC-A79D-D70C455F1AD3}" dt="2020-06-04T07:09:02.748" v="136" actId="20577"/>
      <pc:docMkLst>
        <pc:docMk/>
      </pc:docMkLst>
      <pc:sldChg chg="addSp delSp modSp">
        <pc:chgData name="Yacine khacef" userId="7d0e3caa-b6ff-4ec6-835d-b8d8bc5b0db8" providerId="ADAL" clId="{ED38C3AF-C245-40BC-A79D-D70C455F1AD3}" dt="2020-06-04T07:09:02.748" v="136" actId="20577"/>
        <pc:sldMkLst>
          <pc:docMk/>
          <pc:sldMk cId="3803661904" sldId="267"/>
        </pc:sldMkLst>
        <pc:spChg chg="add del">
          <ac:chgData name="Yacine khacef" userId="7d0e3caa-b6ff-4ec6-835d-b8d8bc5b0db8" providerId="ADAL" clId="{ED38C3AF-C245-40BC-A79D-D70C455F1AD3}" dt="2020-06-04T06:20:08.765" v="1" actId="478"/>
          <ac:spMkLst>
            <pc:docMk/>
            <pc:sldMk cId="3803661904" sldId="267"/>
            <ac:spMk id="3" creationId="{44353256-A7C7-48B9-BB2B-C961783C1724}"/>
          </ac:spMkLst>
        </pc:spChg>
        <pc:spChg chg="add del">
          <ac:chgData name="Yacine khacef" userId="7d0e3caa-b6ff-4ec6-835d-b8d8bc5b0db8" providerId="ADAL" clId="{ED38C3AF-C245-40BC-A79D-D70C455F1AD3}" dt="2020-06-04T06:20:18.137" v="3" actId="478"/>
          <ac:spMkLst>
            <pc:docMk/>
            <pc:sldMk cId="3803661904" sldId="267"/>
            <ac:spMk id="5" creationId="{1E257816-7615-4B91-9E20-FC6D64E32C15}"/>
          </ac:spMkLst>
        </pc:spChg>
        <pc:spChg chg="add del mod">
          <ac:chgData name="Yacine khacef" userId="7d0e3caa-b6ff-4ec6-835d-b8d8bc5b0db8" providerId="ADAL" clId="{ED38C3AF-C245-40BC-A79D-D70C455F1AD3}" dt="2020-06-04T06:20:32.709" v="6" actId="478"/>
          <ac:spMkLst>
            <pc:docMk/>
            <pc:sldMk cId="3803661904" sldId="267"/>
            <ac:spMk id="6" creationId="{DE4316B0-2BFA-4E35-97CF-C69849B5505B}"/>
          </ac:spMkLst>
        </pc:spChg>
        <pc:spChg chg="add mod">
          <ac:chgData name="Yacine khacef" userId="7d0e3caa-b6ff-4ec6-835d-b8d8bc5b0db8" providerId="ADAL" clId="{ED38C3AF-C245-40BC-A79D-D70C455F1AD3}" dt="2020-06-04T07:09:02.748" v="136" actId="20577"/>
          <ac:spMkLst>
            <pc:docMk/>
            <pc:sldMk cId="3803661904" sldId="267"/>
            <ac:spMk id="7" creationId="{AB1E9A8B-1B64-449F-A96C-B433CE19BCCD}"/>
          </ac:spMkLst>
        </pc:spChg>
      </pc:sldChg>
      <pc:sldChg chg="addSp modSp modAnim">
        <pc:chgData name="Yacine khacef" userId="7d0e3caa-b6ff-4ec6-835d-b8d8bc5b0db8" providerId="ADAL" clId="{ED38C3AF-C245-40BC-A79D-D70C455F1AD3}" dt="2020-06-04T06:59:10.001" v="135"/>
        <pc:sldMkLst>
          <pc:docMk/>
          <pc:sldMk cId="4154224348" sldId="291"/>
        </pc:sldMkLst>
        <pc:grpChg chg="mod">
          <ac:chgData name="Yacine khacef" userId="7d0e3caa-b6ff-4ec6-835d-b8d8bc5b0db8" providerId="ADAL" clId="{ED38C3AF-C245-40BC-A79D-D70C455F1AD3}" dt="2020-06-04T06:32:38.270" v="36" actId="1076"/>
          <ac:grpSpMkLst>
            <pc:docMk/>
            <pc:sldMk cId="4154224348" sldId="291"/>
            <ac:grpSpMk id="3" creationId="{98EF2969-48A6-4202-8DD6-714D970AFBE6}"/>
          </ac:grpSpMkLst>
        </pc:grpChg>
        <pc:grpChg chg="mod">
          <ac:chgData name="Yacine khacef" userId="7d0e3caa-b6ff-4ec6-835d-b8d8bc5b0db8" providerId="ADAL" clId="{ED38C3AF-C245-40BC-A79D-D70C455F1AD3}" dt="2020-06-04T06:22:24.237" v="21" actId="1076"/>
          <ac:grpSpMkLst>
            <pc:docMk/>
            <pc:sldMk cId="4154224348" sldId="291"/>
            <ac:grpSpMk id="19" creationId="{0A89D09C-F3DB-4E35-B6B1-B497FCDC2D72}"/>
          </ac:grpSpMkLst>
        </pc:grpChg>
        <pc:grpChg chg="mod">
          <ac:chgData name="Yacine khacef" userId="7d0e3caa-b6ff-4ec6-835d-b8d8bc5b0db8" providerId="ADAL" clId="{ED38C3AF-C245-40BC-A79D-D70C455F1AD3}" dt="2020-06-04T06:22:24.237" v="21" actId="1076"/>
          <ac:grpSpMkLst>
            <pc:docMk/>
            <pc:sldMk cId="4154224348" sldId="291"/>
            <ac:grpSpMk id="22" creationId="{40F8FF83-3D2A-4C31-A343-92A6DDBE11CF}"/>
          </ac:grpSpMkLst>
        </pc:grpChg>
        <pc:picChg chg="mod">
          <ac:chgData name="Yacine khacef" userId="7d0e3caa-b6ff-4ec6-835d-b8d8bc5b0db8" providerId="ADAL" clId="{ED38C3AF-C245-40BC-A79D-D70C455F1AD3}" dt="2020-06-04T06:22:24.237" v="21" actId="1076"/>
          <ac:picMkLst>
            <pc:docMk/>
            <pc:sldMk cId="4154224348" sldId="291"/>
            <ac:picMk id="4" creationId="{ED5AB726-585D-436B-8F67-91F2A8CAFAD3}"/>
          </ac:picMkLst>
        </pc:picChg>
        <pc:picChg chg="mod">
          <ac:chgData name="Yacine khacef" userId="7d0e3caa-b6ff-4ec6-835d-b8d8bc5b0db8" providerId="ADAL" clId="{ED38C3AF-C245-40BC-A79D-D70C455F1AD3}" dt="2020-06-04T06:22:24.237" v="21" actId="1076"/>
          <ac:picMkLst>
            <pc:docMk/>
            <pc:sldMk cId="4154224348" sldId="291"/>
            <ac:picMk id="5" creationId="{686947CC-3A7E-4722-A37B-C8FD58C8C8C3}"/>
          </ac:picMkLst>
        </pc:picChg>
        <pc:picChg chg="mod">
          <ac:chgData name="Yacine khacef" userId="7d0e3caa-b6ff-4ec6-835d-b8d8bc5b0db8" providerId="ADAL" clId="{ED38C3AF-C245-40BC-A79D-D70C455F1AD3}" dt="2020-06-04T06:22:24.237" v="21" actId="1076"/>
          <ac:picMkLst>
            <pc:docMk/>
            <pc:sldMk cId="4154224348" sldId="291"/>
            <ac:picMk id="6" creationId="{485DDFC8-4092-4F65-B8B4-6F3B2F7FC3DA}"/>
          </ac:picMkLst>
        </pc:picChg>
        <pc:picChg chg="mod">
          <ac:chgData name="Yacine khacef" userId="7d0e3caa-b6ff-4ec6-835d-b8d8bc5b0db8" providerId="ADAL" clId="{ED38C3AF-C245-40BC-A79D-D70C455F1AD3}" dt="2020-06-04T06:22:24.237" v="21" actId="1076"/>
          <ac:picMkLst>
            <pc:docMk/>
            <pc:sldMk cId="4154224348" sldId="291"/>
            <ac:picMk id="8" creationId="{3B58297D-AA46-4703-AD71-F745A393EF49}"/>
          </ac:picMkLst>
        </pc:picChg>
        <pc:picChg chg="mod">
          <ac:chgData name="Yacine khacef" userId="7d0e3caa-b6ff-4ec6-835d-b8d8bc5b0db8" providerId="ADAL" clId="{ED38C3AF-C245-40BC-A79D-D70C455F1AD3}" dt="2020-06-04T06:23:07.501" v="31" actId="1076"/>
          <ac:picMkLst>
            <pc:docMk/>
            <pc:sldMk cId="4154224348" sldId="291"/>
            <ac:picMk id="14" creationId="{43513872-AF93-45F0-AEAA-42684B0297A3}"/>
          </ac:picMkLst>
        </pc:picChg>
        <pc:picChg chg="add mod">
          <ac:chgData name="Yacine khacef" userId="7d0e3caa-b6ff-4ec6-835d-b8d8bc5b0db8" providerId="ADAL" clId="{ED38C3AF-C245-40BC-A79D-D70C455F1AD3}" dt="2020-06-04T06:26:10.685" v="34" actId="1076"/>
          <ac:picMkLst>
            <pc:docMk/>
            <pc:sldMk cId="4154224348" sldId="291"/>
            <ac:picMk id="15" creationId="{9B20843C-49CF-42E7-9DA8-790AACD7745B}"/>
          </ac:picMkLst>
        </pc:picChg>
      </pc:sldChg>
      <pc:sldChg chg="addSp modSp add">
        <pc:chgData name="Yacine khacef" userId="7d0e3caa-b6ff-4ec6-835d-b8d8bc5b0db8" providerId="ADAL" clId="{ED38C3AF-C245-40BC-A79D-D70C455F1AD3}" dt="2020-06-04T06:53:09.560" v="134" actId="1076"/>
        <pc:sldMkLst>
          <pc:docMk/>
          <pc:sldMk cId="1897356219" sldId="299"/>
        </pc:sldMkLst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3" creationId="{EC8C4F6D-6D90-4482-96D7-257C3126833C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4" creationId="{BB0C7144-2BA4-482C-9F41-9659CF7DF653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5" creationId="{9B95D8C0-6019-475E-969C-89E5288C7B3B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6" creationId="{0D0FED21-38B4-4879-B336-911045341709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7" creationId="{7C20C56D-FA6A-43A5-92DE-7681F3041EBC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8" creationId="{90BCAE82-3511-4A41-B65B-5268C3D5AC9E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9" creationId="{AA9D9DDE-54FB-4CEF-AC52-7124FB0AEE6D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0" creationId="{29DE9B28-E6BE-429E-836E-32B82B2E556F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1" creationId="{639FD96B-100D-42B8-BEFF-466E6B82F3F1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2" creationId="{0862E084-C3D6-4321-AD4C-EFA4A81D61D5}"/>
          </ac:spMkLst>
        </pc:spChg>
        <pc:spChg chg="add mod">
          <ac:chgData name="Yacine khacef" userId="7d0e3caa-b6ff-4ec6-835d-b8d8bc5b0db8" providerId="ADAL" clId="{ED38C3AF-C245-40BC-A79D-D70C455F1AD3}" dt="2020-06-04T06:52:59.122" v="131" actId="1076"/>
          <ac:spMkLst>
            <pc:docMk/>
            <pc:sldMk cId="1897356219" sldId="299"/>
            <ac:spMk id="13" creationId="{9771B497-1B95-4BF1-A1CB-EA4316F8F05B}"/>
          </ac:spMkLst>
        </pc:spChg>
        <pc:spChg chg="add mod">
          <ac:chgData name="Yacine khacef" userId="7d0e3caa-b6ff-4ec6-835d-b8d8bc5b0db8" providerId="ADAL" clId="{ED38C3AF-C245-40BC-A79D-D70C455F1AD3}" dt="2020-06-04T06:53:09.560" v="134" actId="1076"/>
          <ac:spMkLst>
            <pc:docMk/>
            <pc:sldMk cId="1897356219" sldId="299"/>
            <ac:spMk id="14" creationId="{25DFAD66-937C-414B-A0D8-54F56E883B3F}"/>
          </ac:spMkLst>
        </pc:spChg>
        <pc:spChg chg="add mod">
          <ac:chgData name="Yacine khacef" userId="7d0e3caa-b6ff-4ec6-835d-b8d8bc5b0db8" providerId="ADAL" clId="{ED38C3AF-C245-40BC-A79D-D70C455F1AD3}" dt="2020-06-04T06:53:02.838" v="132" actId="1076"/>
          <ac:spMkLst>
            <pc:docMk/>
            <pc:sldMk cId="1897356219" sldId="299"/>
            <ac:spMk id="15" creationId="{D030BBFA-2D2B-4FA5-BB59-A4389F199895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6" creationId="{21A0C2E1-2278-43FE-B597-9E2AB4DDE838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7" creationId="{7F79A86E-3B8F-41FC-91BF-FD46994CCC97}"/>
          </ac:spMkLst>
        </pc:spChg>
        <pc:spChg chg="add">
          <ac:chgData name="Yacine khacef" userId="7d0e3caa-b6ff-4ec6-835d-b8d8bc5b0db8" providerId="ADAL" clId="{ED38C3AF-C245-40BC-A79D-D70C455F1AD3}" dt="2020-06-04T06:49:14.919" v="42"/>
          <ac:spMkLst>
            <pc:docMk/>
            <pc:sldMk cId="1897356219" sldId="299"/>
            <ac:spMk id="18" creationId="{3E16977E-2660-430A-AD2B-85781C84D85D}"/>
          </ac:spMkLst>
        </pc:spChg>
        <pc:spChg chg="add mod">
          <ac:chgData name="Yacine khacef" userId="7d0e3caa-b6ff-4ec6-835d-b8d8bc5b0db8" providerId="ADAL" clId="{ED38C3AF-C245-40BC-A79D-D70C455F1AD3}" dt="2020-06-04T06:53:06.852" v="133" actId="1076"/>
          <ac:spMkLst>
            <pc:docMk/>
            <pc:sldMk cId="1897356219" sldId="299"/>
            <ac:spMk id="19" creationId="{14627EF8-6353-4CCA-871F-700DD6D08B86}"/>
          </ac:spMkLst>
        </pc:spChg>
        <pc:spChg chg="add mod">
          <ac:chgData name="Yacine khacef" userId="7d0e3caa-b6ff-4ec6-835d-b8d8bc5b0db8" providerId="ADAL" clId="{ED38C3AF-C245-40BC-A79D-D70C455F1AD3}" dt="2020-06-04T06:52:22.363" v="130" actId="20577"/>
          <ac:spMkLst>
            <pc:docMk/>
            <pc:sldMk cId="1897356219" sldId="299"/>
            <ac:spMk id="20" creationId="{20DC406A-7CCF-4453-816E-D3EED1BF8DC3}"/>
          </ac:spMkLst>
        </pc:spChg>
      </pc:sldChg>
    </pc:docChg>
  </pc:docChgLst>
  <pc:docChgLst>
    <pc:chgData name="Lionel Tombakdjian" userId="S::lionel.tombakdjian@etu.unice.fr::dbee33fe-2b12-4e0c-93c3-4cb61cb2eb8a" providerId="AD" clId="Web-{120CA1E3-A447-4F74-BA57-4820E20F0E5A}"/>
    <pc:docChg chg="addSld delSld modSld sldOrd">
      <pc:chgData name="Lionel Tombakdjian" userId="S::lionel.tombakdjian@etu.unice.fr::dbee33fe-2b12-4e0c-93c3-4cb61cb2eb8a" providerId="AD" clId="Web-{120CA1E3-A447-4F74-BA57-4820E20F0E5A}" dt="2020-06-04T07:11:57.856" v="162" actId="20577"/>
      <pc:docMkLst>
        <pc:docMk/>
      </pc:docMkLst>
      <pc:sldChg chg="addSp modSp">
        <pc:chgData name="Lionel Tombakdjian" userId="S::lionel.tombakdjian@etu.unice.fr::dbee33fe-2b12-4e0c-93c3-4cb61cb2eb8a" providerId="AD" clId="Web-{120CA1E3-A447-4F74-BA57-4820E20F0E5A}" dt="2020-06-04T07:11:57.840" v="161" actId="20577"/>
        <pc:sldMkLst>
          <pc:docMk/>
          <pc:sldMk cId="3803661904" sldId="267"/>
        </pc:sldMkLst>
        <pc:spChg chg="mod">
          <ac:chgData name="Lionel Tombakdjian" userId="S::lionel.tombakdjian@etu.unice.fr::dbee33fe-2b12-4e0c-93c3-4cb61cb2eb8a" providerId="AD" clId="Web-{120CA1E3-A447-4F74-BA57-4820E20F0E5A}" dt="2020-06-04T07:11:57.840" v="161" actId="20577"/>
          <ac:spMkLst>
            <pc:docMk/>
            <pc:sldMk cId="3803661904" sldId="267"/>
            <ac:spMk id="7" creationId="{AB1E9A8B-1B64-449F-A96C-B433CE19BCCD}"/>
          </ac:spMkLst>
        </pc:spChg>
        <pc:picChg chg="add mod">
          <ac:chgData name="Lionel Tombakdjian" userId="S::lionel.tombakdjian@etu.unice.fr::dbee33fe-2b12-4e0c-93c3-4cb61cb2eb8a" providerId="AD" clId="Web-{120CA1E3-A447-4F74-BA57-4820E20F0E5A}" dt="2020-06-04T06:35:17.530" v="65" actId="1076"/>
          <ac:picMkLst>
            <pc:docMk/>
            <pc:sldMk cId="3803661904" sldId="267"/>
            <ac:picMk id="3" creationId="{E86FA663-7FB1-4D62-BC10-CEF71038C5EA}"/>
          </ac:picMkLst>
        </pc:picChg>
      </pc:sldChg>
      <pc:sldChg chg="modSp">
        <pc:chgData name="Lionel Tombakdjian" userId="S::lionel.tombakdjian@etu.unice.fr::dbee33fe-2b12-4e0c-93c3-4cb61cb2eb8a" providerId="AD" clId="Web-{120CA1E3-A447-4F74-BA57-4820E20F0E5A}" dt="2020-06-04T06:51:25.215" v="72" actId="20577"/>
        <pc:sldMkLst>
          <pc:docMk/>
          <pc:sldMk cId="45790241" sldId="281"/>
        </pc:sldMkLst>
        <pc:spChg chg="mod">
          <ac:chgData name="Lionel Tombakdjian" userId="S::lionel.tombakdjian@etu.unice.fr::dbee33fe-2b12-4e0c-93c3-4cb61cb2eb8a" providerId="AD" clId="Web-{120CA1E3-A447-4F74-BA57-4820E20F0E5A}" dt="2020-06-04T06:51:25.215" v="72" actId="20577"/>
          <ac:spMkLst>
            <pc:docMk/>
            <pc:sldMk cId="45790241" sldId="281"/>
            <ac:spMk id="4" creationId="{514C0442-ED82-4F8F-8FA5-53BCA5F00FD3}"/>
          </ac:spMkLst>
        </pc:spChg>
      </pc:sldChg>
      <pc:sldChg chg="modSp">
        <pc:chgData name="Lionel Tombakdjian" userId="S::lionel.tombakdjian@etu.unice.fr::dbee33fe-2b12-4e0c-93c3-4cb61cb2eb8a" providerId="AD" clId="Web-{120CA1E3-A447-4F74-BA57-4820E20F0E5A}" dt="2020-06-04T06:51:35.183" v="78" actId="20577"/>
        <pc:sldMkLst>
          <pc:docMk/>
          <pc:sldMk cId="2580781456" sldId="284"/>
        </pc:sldMkLst>
        <pc:spChg chg="mod">
          <ac:chgData name="Lionel Tombakdjian" userId="S::lionel.tombakdjian@etu.unice.fr::dbee33fe-2b12-4e0c-93c3-4cb61cb2eb8a" providerId="AD" clId="Web-{120CA1E3-A447-4F74-BA57-4820E20F0E5A}" dt="2020-06-04T06:51:35.183" v="78" actId="20577"/>
          <ac:spMkLst>
            <pc:docMk/>
            <pc:sldMk cId="2580781456" sldId="284"/>
            <ac:spMk id="4" creationId="{7625CC41-BE3F-46D7-86C3-D3D15EF14A55}"/>
          </ac:spMkLst>
        </pc:spChg>
      </pc:sldChg>
      <pc:sldChg chg="new del">
        <pc:chgData name="Lionel Tombakdjian" userId="S::lionel.tombakdjian@etu.unice.fr::dbee33fe-2b12-4e0c-93c3-4cb61cb2eb8a" providerId="AD" clId="Web-{120CA1E3-A447-4F74-BA57-4820E20F0E5A}" dt="2020-06-04T06:36:00.468" v="67"/>
        <pc:sldMkLst>
          <pc:docMk/>
          <pc:sldMk cId="1998742403" sldId="299"/>
        </pc:sldMkLst>
      </pc:sldChg>
      <pc:sldChg chg="addSp modSp new">
        <pc:chgData name="Lionel Tombakdjian" userId="S::lionel.tombakdjian@etu.unice.fr::dbee33fe-2b12-4e0c-93c3-4cb61cb2eb8a" providerId="AD" clId="Web-{120CA1E3-A447-4F74-BA57-4820E20F0E5A}" dt="2020-06-04T06:58:57.205" v="151" actId="1076"/>
        <pc:sldMkLst>
          <pc:docMk/>
          <pc:sldMk cId="159313842" sldId="300"/>
        </pc:sldMkLst>
        <pc:spChg chg="add">
          <ac:chgData name="Lionel Tombakdjian" userId="S::lionel.tombakdjian@etu.unice.fr::dbee33fe-2b12-4e0c-93c3-4cb61cb2eb8a" providerId="AD" clId="Web-{120CA1E3-A447-4F74-BA57-4820E20F0E5A}" dt="2020-06-04T06:51:28.324" v="73"/>
          <ac:spMkLst>
            <pc:docMk/>
            <pc:sldMk cId="159313842" sldId="300"/>
            <ac:spMk id="4" creationId="{62B274C1-033C-4BAB-9463-F285F237B6C0}"/>
          </ac:spMkLst>
        </pc:spChg>
        <pc:spChg chg="add mod">
          <ac:chgData name="Lionel Tombakdjian" userId="S::lionel.tombakdjian@etu.unice.fr::dbee33fe-2b12-4e0c-93c3-4cb61cb2eb8a" providerId="AD" clId="Web-{120CA1E3-A447-4F74-BA57-4820E20F0E5A}" dt="2020-06-04T06:53:51.654" v="98" actId="14100"/>
          <ac:spMkLst>
            <pc:docMk/>
            <pc:sldMk cId="159313842" sldId="300"/>
            <ac:spMk id="7" creationId="{7D4F24BA-A7EE-470D-B3F3-834AB630AED5}"/>
          </ac:spMkLst>
        </pc:spChg>
        <pc:picChg chg="add mod">
          <ac:chgData name="Lionel Tombakdjian" userId="S::lionel.tombakdjian@etu.unice.fr::dbee33fe-2b12-4e0c-93c3-4cb61cb2eb8a" providerId="AD" clId="Web-{120CA1E3-A447-4F74-BA57-4820E20F0E5A}" dt="2020-06-04T06:53:17.169" v="90" actId="1076"/>
          <ac:picMkLst>
            <pc:docMk/>
            <pc:sldMk cId="159313842" sldId="300"/>
            <ac:picMk id="5" creationId="{8DC09916-3FB8-4245-ACF6-43A4D9520325}"/>
          </ac:picMkLst>
        </pc:picChg>
        <pc:picChg chg="add mod">
          <ac:chgData name="Lionel Tombakdjian" userId="S::lionel.tombakdjian@etu.unice.fr::dbee33fe-2b12-4e0c-93c3-4cb61cb2eb8a" providerId="AD" clId="Web-{120CA1E3-A447-4F74-BA57-4820E20F0E5A}" dt="2020-06-04T06:58:54.470" v="149" actId="1076"/>
          <ac:picMkLst>
            <pc:docMk/>
            <pc:sldMk cId="159313842" sldId="300"/>
            <ac:picMk id="6" creationId="{734AAAD8-283A-4053-8074-18F270ADA245}"/>
          </ac:picMkLst>
        </pc:picChg>
        <pc:picChg chg="add mod">
          <ac:chgData name="Lionel Tombakdjian" userId="S::lionel.tombakdjian@etu.unice.fr::dbee33fe-2b12-4e0c-93c3-4cb61cb2eb8a" providerId="AD" clId="Web-{120CA1E3-A447-4F74-BA57-4820E20F0E5A}" dt="2020-06-04T06:58:57.205" v="151" actId="1076"/>
          <ac:picMkLst>
            <pc:docMk/>
            <pc:sldMk cId="159313842" sldId="300"/>
            <ac:picMk id="8" creationId="{0F0724CF-5EDD-407C-82F8-F6F8542E50DC}"/>
          </ac:picMkLst>
        </pc:picChg>
      </pc:sldChg>
      <pc:sldChg chg="addSp delSp modSp new ord">
        <pc:chgData name="Lionel Tombakdjian" userId="S::lionel.tombakdjian@etu.unice.fr::dbee33fe-2b12-4e0c-93c3-4cb61cb2eb8a" providerId="AD" clId="Web-{120CA1E3-A447-4F74-BA57-4820E20F0E5A}" dt="2020-06-04T06:58:00.438" v="144" actId="1076"/>
        <pc:sldMkLst>
          <pc:docMk/>
          <pc:sldMk cId="4114431614" sldId="301"/>
        </pc:sldMkLst>
        <pc:spChg chg="add">
          <ac:chgData name="Lionel Tombakdjian" userId="S::lionel.tombakdjian@etu.unice.fr::dbee33fe-2b12-4e0c-93c3-4cb61cb2eb8a" providerId="AD" clId="Web-{120CA1E3-A447-4F74-BA57-4820E20F0E5A}" dt="2020-06-04T06:54:02.920" v="100"/>
          <ac:spMkLst>
            <pc:docMk/>
            <pc:sldMk cId="4114431614" sldId="301"/>
            <ac:spMk id="4" creationId="{E6179719-BBDF-4CCB-BA28-A3F3D493F116}"/>
          </ac:spMkLst>
        </pc:spChg>
        <pc:spChg chg="add mod">
          <ac:chgData name="Lionel Tombakdjian" userId="S::lionel.tombakdjian@etu.unice.fr::dbee33fe-2b12-4e0c-93c3-4cb61cb2eb8a" providerId="AD" clId="Web-{120CA1E3-A447-4F74-BA57-4820E20F0E5A}" dt="2020-06-04T06:58:00.438" v="144" actId="1076"/>
          <ac:spMkLst>
            <pc:docMk/>
            <pc:sldMk cId="4114431614" sldId="301"/>
            <ac:spMk id="10" creationId="{BFDD3CF0-159E-40D2-8C45-6D3F47FD2250}"/>
          </ac:spMkLst>
        </pc:spChg>
        <pc:picChg chg="add mod">
          <ac:chgData name="Lionel Tombakdjian" userId="S::lionel.tombakdjian@etu.unice.fr::dbee33fe-2b12-4e0c-93c3-4cb61cb2eb8a" providerId="AD" clId="Web-{120CA1E3-A447-4F74-BA57-4820E20F0E5A}" dt="2020-06-04T06:54:48.186" v="114" actId="1076"/>
          <ac:picMkLst>
            <pc:docMk/>
            <pc:sldMk cId="4114431614" sldId="301"/>
            <ac:picMk id="5" creationId="{96F388AE-7541-495D-A6BB-250D070784F1}"/>
          </ac:picMkLst>
        </pc:picChg>
        <pc:picChg chg="add mod">
          <ac:chgData name="Lionel Tombakdjian" userId="S::lionel.tombakdjian@etu.unice.fr::dbee33fe-2b12-4e0c-93c3-4cb61cb2eb8a" providerId="AD" clId="Web-{120CA1E3-A447-4F74-BA57-4820E20F0E5A}" dt="2020-06-04T06:55:01.452" v="120" actId="14100"/>
          <ac:picMkLst>
            <pc:docMk/>
            <pc:sldMk cId="4114431614" sldId="301"/>
            <ac:picMk id="6" creationId="{E8ED81A3-36D8-4DCB-ABCE-A0AD9309DE31}"/>
          </ac:picMkLst>
        </pc:picChg>
        <pc:picChg chg="add mod">
          <ac:chgData name="Lionel Tombakdjian" userId="S::lionel.tombakdjian@etu.unice.fr::dbee33fe-2b12-4e0c-93c3-4cb61cb2eb8a" providerId="AD" clId="Web-{120CA1E3-A447-4F74-BA57-4820E20F0E5A}" dt="2020-06-04T06:54:56.999" v="118" actId="14100"/>
          <ac:picMkLst>
            <pc:docMk/>
            <pc:sldMk cId="4114431614" sldId="301"/>
            <ac:picMk id="7" creationId="{D4D80244-96C5-4B8F-B98D-374FCC7DD6B4}"/>
          </ac:picMkLst>
        </pc:picChg>
        <pc:cxnChg chg="add del mod">
          <ac:chgData name="Lionel Tombakdjian" userId="S::lionel.tombakdjian@etu.unice.fr::dbee33fe-2b12-4e0c-93c3-4cb61cb2eb8a" providerId="AD" clId="Web-{120CA1E3-A447-4F74-BA57-4820E20F0E5A}" dt="2020-06-04T06:57:53.313" v="141"/>
          <ac:cxnSpMkLst>
            <pc:docMk/>
            <pc:sldMk cId="4114431614" sldId="301"/>
            <ac:cxnSpMk id="8" creationId="{44733648-AEBE-4D13-B1C1-641EBC35B0A8}"/>
          </ac:cxnSpMkLst>
        </pc:cxnChg>
        <pc:cxnChg chg="add del mod">
          <ac:chgData name="Lionel Tombakdjian" userId="S::lionel.tombakdjian@etu.unice.fr::dbee33fe-2b12-4e0c-93c3-4cb61cb2eb8a" providerId="AD" clId="Web-{120CA1E3-A447-4F74-BA57-4820E20F0E5A}" dt="2020-06-04T06:57:51.563" v="140"/>
          <ac:cxnSpMkLst>
            <pc:docMk/>
            <pc:sldMk cId="4114431614" sldId="301"/>
            <ac:cxnSpMk id="9" creationId="{1DEB8C54-D4EF-4812-A581-359C4190DD34}"/>
          </ac:cxnSpMkLst>
        </pc:cxnChg>
      </pc:sldChg>
    </pc:docChg>
  </pc:docChgLst>
  <pc:docChgLst>
    <pc:chgData name="Lionel Tombakdjian" userId="S::lionel.tombakdjian@etu.unice.fr::dbee33fe-2b12-4e0c-93c3-4cb61cb2eb8a" providerId="AD" clId="Web-{23736D87-EE6E-4725-99D6-FF44F3F4346A}"/>
    <pc:docChg chg="addSld delSld modSld sldOrd">
      <pc:chgData name="Lionel Tombakdjian" userId="S::lionel.tombakdjian@etu.unice.fr::dbee33fe-2b12-4e0c-93c3-4cb61cb2eb8a" providerId="AD" clId="Web-{23736D87-EE6E-4725-99D6-FF44F3F4346A}" dt="2020-06-03T15:12:39.701" v="168"/>
      <pc:docMkLst>
        <pc:docMk/>
      </pc:docMkLst>
      <pc:sldChg chg="del">
        <pc:chgData name="Lionel Tombakdjian" userId="S::lionel.tombakdjian@etu.unice.fr::dbee33fe-2b12-4e0c-93c3-4cb61cb2eb8a" providerId="AD" clId="Web-{23736D87-EE6E-4725-99D6-FF44F3F4346A}" dt="2020-06-03T14:55:48.296" v="4"/>
        <pc:sldMkLst>
          <pc:docMk/>
          <pc:sldMk cId="2816849280" sldId="259"/>
        </pc:sldMkLst>
      </pc:sldChg>
      <pc:sldChg chg="addSp delSp modSp">
        <pc:chgData name="Lionel Tombakdjian" userId="S::lionel.tombakdjian@etu.unice.fr::dbee33fe-2b12-4e0c-93c3-4cb61cb2eb8a" providerId="AD" clId="Web-{23736D87-EE6E-4725-99D6-FF44F3F4346A}" dt="2020-06-03T14:59:31.840" v="21"/>
        <pc:sldMkLst>
          <pc:docMk/>
          <pc:sldMk cId="1164559479" sldId="260"/>
        </pc:sldMkLst>
        <pc:picChg chg="del">
          <ac:chgData name="Lionel Tombakdjian" userId="S::lionel.tombakdjian@etu.unice.fr::dbee33fe-2b12-4e0c-93c3-4cb61cb2eb8a" providerId="AD" clId="Web-{23736D87-EE6E-4725-99D6-FF44F3F4346A}" dt="2020-06-03T14:58:19.086" v="14"/>
          <ac:picMkLst>
            <pc:docMk/>
            <pc:sldMk cId="1164559479" sldId="260"/>
            <ac:picMk id="3" creationId="{CD48D98E-59BF-4D9E-B49F-DEBCEBF4AD6B}"/>
          </ac:picMkLst>
        </pc:picChg>
        <pc:picChg chg="del">
          <ac:chgData name="Lionel Tombakdjian" userId="S::lionel.tombakdjian@etu.unice.fr::dbee33fe-2b12-4e0c-93c3-4cb61cb2eb8a" providerId="AD" clId="Web-{23736D87-EE6E-4725-99D6-FF44F3F4346A}" dt="2020-06-03T14:55:57.421" v="5"/>
          <ac:picMkLst>
            <pc:docMk/>
            <pc:sldMk cId="1164559479" sldId="260"/>
            <ac:picMk id="5" creationId="{289C403B-5A94-4F7F-B941-4CEEC2F125CC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4:59:31.840" v="21"/>
          <ac:picMkLst>
            <pc:docMk/>
            <pc:sldMk cId="1164559479" sldId="260"/>
            <ac:picMk id="6" creationId="{DE34B783-FE1B-409A-811B-3D4C833C448A}"/>
          </ac:picMkLst>
        </pc:picChg>
      </pc:sldChg>
      <pc:sldChg chg="modSp">
        <pc:chgData name="Lionel Tombakdjian" userId="S::lionel.tombakdjian@etu.unice.fr::dbee33fe-2b12-4e0c-93c3-4cb61cb2eb8a" providerId="AD" clId="Web-{23736D87-EE6E-4725-99D6-FF44F3F4346A}" dt="2020-06-03T14:55:21.231" v="3" actId="14100"/>
        <pc:sldMkLst>
          <pc:docMk/>
          <pc:sldMk cId="4129197372" sldId="261"/>
        </pc:sldMkLst>
        <pc:picChg chg="mod">
          <ac:chgData name="Lionel Tombakdjian" userId="S::lionel.tombakdjian@etu.unice.fr::dbee33fe-2b12-4e0c-93c3-4cb61cb2eb8a" providerId="AD" clId="Web-{23736D87-EE6E-4725-99D6-FF44F3F4346A}" dt="2020-06-03T14:55:21.231" v="3" actId="14100"/>
          <ac:picMkLst>
            <pc:docMk/>
            <pc:sldMk cId="4129197372" sldId="261"/>
            <ac:picMk id="3" creationId="{94D9A036-D714-4DFE-8F37-8F914797C30F}"/>
          </ac:picMkLst>
        </pc:picChg>
      </pc:sldChg>
      <pc:sldChg chg="addSp modSp">
        <pc:chgData name="Lionel Tombakdjian" userId="S::lionel.tombakdjian@etu.unice.fr::dbee33fe-2b12-4e0c-93c3-4cb61cb2eb8a" providerId="AD" clId="Web-{23736D87-EE6E-4725-99D6-FF44F3F4346A}" dt="2020-06-03T14:56:48.331" v="13"/>
        <pc:sldMkLst>
          <pc:docMk/>
          <pc:sldMk cId="3260078787" sldId="262"/>
        </pc:sldMkLst>
        <pc:spChg chg="add">
          <ac:chgData name="Lionel Tombakdjian" userId="S::lionel.tombakdjian@etu.unice.fr::dbee33fe-2b12-4e0c-93c3-4cb61cb2eb8a" providerId="AD" clId="Web-{23736D87-EE6E-4725-99D6-FF44F3F4346A}" dt="2020-06-03T14:56:07.734" v="7"/>
          <ac:spMkLst>
            <pc:docMk/>
            <pc:sldMk cId="3260078787" sldId="262"/>
            <ac:spMk id="5" creationId="{4096C405-3B34-4515-A2B6-E4F3C0425C4A}"/>
          </ac:spMkLst>
        </pc:spChg>
        <pc:picChg chg="add mod">
          <ac:chgData name="Lionel Tombakdjian" userId="S::lionel.tombakdjian@etu.unice.fr::dbee33fe-2b12-4e0c-93c3-4cb61cb2eb8a" providerId="AD" clId="Web-{23736D87-EE6E-4725-99D6-FF44F3F4346A}" dt="2020-06-03T14:56:48.331" v="13"/>
          <ac:picMkLst>
            <pc:docMk/>
            <pc:sldMk cId="3260078787" sldId="262"/>
            <ac:picMk id="3" creationId="{61445BBC-D949-47CC-8853-1C9FBE37165F}"/>
          </ac:picMkLst>
        </pc:picChg>
      </pc:sldChg>
      <pc:sldChg chg="addSp modSp new ord">
        <pc:chgData name="Lionel Tombakdjian" userId="S::lionel.tombakdjian@etu.unice.fr::dbee33fe-2b12-4e0c-93c3-4cb61cb2eb8a" providerId="AD" clId="Web-{23736D87-EE6E-4725-99D6-FF44F3F4346A}" dt="2020-06-03T15:08:19.919" v="87" actId="14100"/>
        <pc:sldMkLst>
          <pc:docMk/>
          <pc:sldMk cId="1277059530" sldId="263"/>
        </pc:sldMkLst>
        <pc:spChg chg="add mod">
          <ac:chgData name="Lionel Tombakdjian" userId="S::lionel.tombakdjian@etu.unice.fr::dbee33fe-2b12-4e0c-93c3-4cb61cb2eb8a" providerId="AD" clId="Web-{23736D87-EE6E-4725-99D6-FF44F3F4346A}" dt="2020-06-03T15:00:12.202" v="42" actId="20577"/>
          <ac:spMkLst>
            <pc:docMk/>
            <pc:sldMk cId="1277059530" sldId="263"/>
            <ac:spMk id="5" creationId="{3F4F6A0E-F210-4BF2-9B25-AA8F814DD860}"/>
          </ac:spMkLst>
        </pc:spChg>
        <pc:picChg chg="add mod">
          <ac:chgData name="Lionel Tombakdjian" userId="S::lionel.tombakdjian@etu.unice.fr::dbee33fe-2b12-4e0c-93c3-4cb61cb2eb8a" providerId="AD" clId="Web-{23736D87-EE6E-4725-99D6-FF44F3F4346A}" dt="2020-06-03T15:08:14.544" v="82" actId="14100"/>
          <ac:picMkLst>
            <pc:docMk/>
            <pc:sldMk cId="1277059530" sldId="263"/>
            <ac:picMk id="6" creationId="{A3309B82-3794-496E-AF3D-003A596EE8E1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8:07.372" v="75" actId="1076"/>
          <ac:picMkLst>
            <pc:docMk/>
            <pc:sldMk cId="1277059530" sldId="263"/>
            <ac:picMk id="7" creationId="{C70AB96C-DC78-40E5-AF9D-EAD1D0488878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7:53.855" v="67" actId="1076"/>
          <ac:picMkLst>
            <pc:docMk/>
            <pc:sldMk cId="1277059530" sldId="263"/>
            <ac:picMk id="8" creationId="{7579D2C8-9D53-494C-9817-92E5CBDFBAF6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8:19.919" v="87" actId="14100"/>
          <ac:picMkLst>
            <pc:docMk/>
            <pc:sldMk cId="1277059530" sldId="263"/>
            <ac:picMk id="9" creationId="{2F30FD2D-1BA7-481B-80CE-D42BD4EB9C2C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8:12.982" v="80" actId="1076"/>
          <ac:picMkLst>
            <pc:docMk/>
            <pc:sldMk cId="1277059530" sldId="263"/>
            <ac:picMk id="10" creationId="{224BA20C-6497-4F64-89F2-1F3F6C44F980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8:11.638" v="79" actId="1076"/>
          <ac:picMkLst>
            <pc:docMk/>
            <pc:sldMk cId="1277059530" sldId="263"/>
            <ac:picMk id="11" creationId="{2E7BD929-6965-4A49-AC9C-E123C5B570FA}"/>
          </ac:picMkLst>
        </pc:picChg>
        <pc:picChg chg="add mod">
          <ac:chgData name="Lionel Tombakdjian" userId="S::lionel.tombakdjian@etu.unice.fr::dbee33fe-2b12-4e0c-93c3-4cb61cb2eb8a" providerId="AD" clId="Web-{23736D87-EE6E-4725-99D6-FF44F3F4346A}" dt="2020-06-03T15:08:17.529" v="85" actId="1076"/>
          <ac:picMkLst>
            <pc:docMk/>
            <pc:sldMk cId="1277059530" sldId="263"/>
            <ac:picMk id="12" creationId="{A56DE9EA-9FB5-46F9-9575-B3F1C9EC9E10}"/>
          </ac:picMkLst>
        </pc:picChg>
      </pc:sldChg>
      <pc:sldChg chg="addSp modSp new ord">
        <pc:chgData name="Lionel Tombakdjian" userId="S::lionel.tombakdjian@etu.unice.fr::dbee33fe-2b12-4e0c-93c3-4cb61cb2eb8a" providerId="AD" clId="Web-{23736D87-EE6E-4725-99D6-FF44F3F4346A}" dt="2020-06-03T15:09:37.737" v="115" actId="20577"/>
        <pc:sldMkLst>
          <pc:docMk/>
          <pc:sldMk cId="156734373" sldId="265"/>
        </pc:sldMkLst>
        <pc:spChg chg="add mod">
          <ac:chgData name="Lionel Tombakdjian" userId="S::lionel.tombakdjian@etu.unice.fr::dbee33fe-2b12-4e0c-93c3-4cb61cb2eb8a" providerId="AD" clId="Web-{23736D87-EE6E-4725-99D6-FF44F3F4346A}" dt="2020-06-03T15:09:19.173" v="107" actId="20577"/>
          <ac:spMkLst>
            <pc:docMk/>
            <pc:sldMk cId="156734373" sldId="265"/>
            <ac:spMk id="4" creationId="{7D10DE97-CFA8-42F5-9B4F-FD101D43D376}"/>
          </ac:spMkLst>
        </pc:spChg>
        <pc:spChg chg="add mod">
          <ac:chgData name="Lionel Tombakdjian" userId="S::lionel.tombakdjian@etu.unice.fr::dbee33fe-2b12-4e0c-93c3-4cb61cb2eb8a" providerId="AD" clId="Web-{23736D87-EE6E-4725-99D6-FF44F3F4346A}" dt="2020-06-03T15:09:37.737" v="115" actId="20577"/>
          <ac:spMkLst>
            <pc:docMk/>
            <pc:sldMk cId="156734373" sldId="265"/>
            <ac:spMk id="5" creationId="{02AC131E-414E-4209-94A3-7512FD605D3F}"/>
          </ac:spMkLst>
        </pc:spChg>
      </pc:sldChg>
      <pc:sldChg chg="addSp modSp new">
        <pc:chgData name="Lionel Tombakdjian" userId="S::lionel.tombakdjian@etu.unice.fr::dbee33fe-2b12-4e0c-93c3-4cb61cb2eb8a" providerId="AD" clId="Web-{23736D87-EE6E-4725-99D6-FF44F3F4346A}" dt="2020-06-03T15:10:14.911" v="148" actId="20577"/>
        <pc:sldMkLst>
          <pc:docMk/>
          <pc:sldMk cId="356364117" sldId="266"/>
        </pc:sldMkLst>
        <pc:spChg chg="add mod">
          <ac:chgData name="Lionel Tombakdjian" userId="S::lionel.tombakdjian@etu.unice.fr::dbee33fe-2b12-4e0c-93c3-4cb61cb2eb8a" providerId="AD" clId="Web-{23736D87-EE6E-4725-99D6-FF44F3F4346A}" dt="2020-06-03T15:10:02.097" v="129" actId="20577"/>
          <ac:spMkLst>
            <pc:docMk/>
            <pc:sldMk cId="356364117" sldId="266"/>
            <ac:spMk id="4" creationId="{808D0FB5-DA1C-4E0C-93CC-03CEC6C12655}"/>
          </ac:spMkLst>
        </pc:spChg>
        <pc:spChg chg="add mod">
          <ac:chgData name="Lionel Tombakdjian" userId="S::lionel.tombakdjian@etu.unice.fr::dbee33fe-2b12-4e0c-93c3-4cb61cb2eb8a" providerId="AD" clId="Web-{23736D87-EE6E-4725-99D6-FF44F3F4346A}" dt="2020-06-03T15:10:14.911" v="148" actId="20577"/>
          <ac:spMkLst>
            <pc:docMk/>
            <pc:sldMk cId="356364117" sldId="266"/>
            <ac:spMk id="5" creationId="{F5F2CBAE-8492-4F2C-975D-85E32D7094C8}"/>
          </ac:spMkLst>
        </pc:spChg>
      </pc:sldChg>
      <pc:sldChg chg="addSp modSp new">
        <pc:chgData name="Lionel Tombakdjian" userId="S::lionel.tombakdjian@etu.unice.fr::dbee33fe-2b12-4e0c-93c3-4cb61cb2eb8a" providerId="AD" clId="Web-{23736D87-EE6E-4725-99D6-FF44F3F4346A}" dt="2020-06-03T15:12:39.701" v="168"/>
        <pc:sldMkLst>
          <pc:docMk/>
          <pc:sldMk cId="3803661904" sldId="267"/>
        </pc:sldMkLst>
        <pc:spChg chg="add mod">
          <ac:chgData name="Lionel Tombakdjian" userId="S::lionel.tombakdjian@etu.unice.fr::dbee33fe-2b12-4e0c-93c3-4cb61cb2eb8a" providerId="AD" clId="Web-{23736D87-EE6E-4725-99D6-FF44F3F4346A}" dt="2020-06-03T15:11:13.274" v="160" actId="20577"/>
          <ac:spMkLst>
            <pc:docMk/>
            <pc:sldMk cId="3803661904" sldId="267"/>
            <ac:spMk id="4" creationId="{C4F7827D-9D57-4F36-9EFD-A89D2940F170}"/>
          </ac:spMkLst>
        </pc:spChg>
        <pc:picChg chg="add mod">
          <ac:chgData name="Lionel Tombakdjian" userId="S::lionel.tombakdjian@etu.unice.fr::dbee33fe-2b12-4e0c-93c3-4cb61cb2eb8a" providerId="AD" clId="Web-{23736D87-EE6E-4725-99D6-FF44F3F4346A}" dt="2020-06-03T15:12:39.701" v="168"/>
          <ac:picMkLst>
            <pc:docMk/>
            <pc:sldMk cId="3803661904" sldId="267"/>
            <ac:picMk id="5" creationId="{15DB50D0-F32D-45A7-8A42-E20AFBC563BA}"/>
          </ac:picMkLst>
        </pc:picChg>
      </pc:sldChg>
    </pc:docChg>
  </pc:docChgLst>
  <pc:docChgLst>
    <pc:chgData name="Julian-Antony Roqui" userId="S::julian-antony.roqui@etu.unice.fr::f6e297e2-518c-44a5-8f99-bdb422f3f15c" providerId="AD" clId="Web-{C70DAF98-BABF-4E7B-8024-A050954A55EF}"/>
    <pc:docChg chg="modSld">
      <pc:chgData name="Julian-Antony Roqui" userId="S::julian-antony.roqui@etu.unice.fr::f6e297e2-518c-44a5-8f99-bdb422f3f15c" providerId="AD" clId="Web-{C70DAF98-BABF-4E7B-8024-A050954A55EF}" dt="2020-06-04T06:09:20.347" v="2" actId="20577"/>
      <pc:docMkLst>
        <pc:docMk/>
      </pc:docMkLst>
      <pc:sldChg chg="modSp">
        <pc:chgData name="Julian-Antony Roqui" userId="S::julian-antony.roqui@etu.unice.fr::f6e297e2-518c-44a5-8f99-bdb422f3f15c" providerId="AD" clId="Web-{C70DAF98-BABF-4E7B-8024-A050954A55EF}" dt="2020-06-04T06:09:19.175" v="1" actId="20577"/>
        <pc:sldMkLst>
          <pc:docMk/>
          <pc:sldMk cId="1779261737" sldId="257"/>
        </pc:sldMkLst>
        <pc:spChg chg="mod">
          <ac:chgData name="Julian-Antony Roqui" userId="S::julian-antony.roqui@etu.unice.fr::f6e297e2-518c-44a5-8f99-bdb422f3f15c" providerId="AD" clId="Web-{C70DAF98-BABF-4E7B-8024-A050954A55EF}" dt="2020-06-04T06:09:19.175" v="1" actId="20577"/>
          <ac:spMkLst>
            <pc:docMk/>
            <pc:sldMk cId="1779261737" sldId="257"/>
            <ac:spMk id="7" creationId="{3B786CA2-FF35-4025-851F-EA7621580DDC}"/>
          </ac:spMkLst>
        </pc:spChg>
      </pc:sldChg>
    </pc:docChg>
  </pc:docChgLst>
  <pc:docChgLst>
    <pc:chgData name="Lionel Tombakdjian" userId="S::lionel.tombakdjian@etu.unice.fr::dbee33fe-2b12-4e0c-93c3-4cb61cb2eb8a" providerId="AD" clId="Web-{EBE8D165-EC7D-4082-AD13-2806A1E5C909}"/>
    <pc:docChg chg="addSld modSld sldOrd">
      <pc:chgData name="Lionel Tombakdjian" userId="S::lionel.tombakdjian@etu.unice.fr::dbee33fe-2b12-4e0c-93c3-4cb61cb2eb8a" providerId="AD" clId="Web-{EBE8D165-EC7D-4082-AD13-2806A1E5C909}" dt="2020-06-03T21:35:36.253" v="32"/>
      <pc:docMkLst>
        <pc:docMk/>
      </pc:docMkLst>
      <pc:sldChg chg="addSp delSp modSp">
        <pc:chgData name="Lionel Tombakdjian" userId="S::lionel.tombakdjian@etu.unice.fr::dbee33fe-2b12-4e0c-93c3-4cb61cb2eb8a" providerId="AD" clId="Web-{EBE8D165-EC7D-4082-AD13-2806A1E5C909}" dt="2020-06-03T21:18:21.147" v="25"/>
        <pc:sldMkLst>
          <pc:docMk/>
          <pc:sldMk cId="2825289064" sldId="268"/>
        </pc:sldMkLst>
        <pc:picChg chg="add del mod">
          <ac:chgData name="Lionel Tombakdjian" userId="S::lionel.tombakdjian@etu.unice.fr::dbee33fe-2b12-4e0c-93c3-4cb61cb2eb8a" providerId="AD" clId="Web-{EBE8D165-EC7D-4082-AD13-2806A1E5C909}" dt="2020-06-03T21:18:21.147" v="25"/>
          <ac:picMkLst>
            <pc:docMk/>
            <pc:sldMk cId="2825289064" sldId="268"/>
            <ac:picMk id="7" creationId="{992EA85C-6B53-4622-A684-E809304E9B0F}"/>
          </ac:picMkLst>
        </pc:picChg>
      </pc:sldChg>
      <pc:sldChg chg="modSp">
        <pc:chgData name="Lionel Tombakdjian" userId="S::lionel.tombakdjian@etu.unice.fr::dbee33fe-2b12-4e0c-93c3-4cb61cb2eb8a" providerId="AD" clId="Web-{EBE8D165-EC7D-4082-AD13-2806A1E5C909}" dt="2020-06-03T21:18:51.007" v="31" actId="1076"/>
        <pc:sldMkLst>
          <pc:docMk/>
          <pc:sldMk cId="45790241" sldId="281"/>
        </pc:sldMkLst>
        <pc:picChg chg="mod">
          <ac:chgData name="Lionel Tombakdjian" userId="S::lionel.tombakdjian@etu.unice.fr::dbee33fe-2b12-4e0c-93c3-4cb61cb2eb8a" providerId="AD" clId="Web-{EBE8D165-EC7D-4082-AD13-2806A1E5C909}" dt="2020-06-03T21:16:42.552" v="20" actId="1076"/>
          <ac:picMkLst>
            <pc:docMk/>
            <pc:sldMk cId="45790241" sldId="281"/>
            <ac:picMk id="11" creationId="{DEF713D3-8464-4818-8FBB-C498F38B66AD}"/>
          </ac:picMkLst>
        </pc:picChg>
        <pc:picChg chg="mod">
          <ac:chgData name="Lionel Tombakdjian" userId="S::lionel.tombakdjian@etu.unice.fr::dbee33fe-2b12-4e0c-93c3-4cb61cb2eb8a" providerId="AD" clId="Web-{EBE8D165-EC7D-4082-AD13-2806A1E5C909}" dt="2020-06-03T21:18:51.007" v="31" actId="1076"/>
          <ac:picMkLst>
            <pc:docMk/>
            <pc:sldMk cId="45790241" sldId="281"/>
            <ac:picMk id="12" creationId="{6A4F6F67-D24D-45B2-980D-D3EAC8A837A1}"/>
          </ac:picMkLst>
        </pc:picChg>
      </pc:sldChg>
      <pc:sldChg chg="delSp modSp">
        <pc:chgData name="Lionel Tombakdjian" userId="S::lionel.tombakdjian@etu.unice.fr::dbee33fe-2b12-4e0c-93c3-4cb61cb2eb8a" providerId="AD" clId="Web-{EBE8D165-EC7D-4082-AD13-2806A1E5C909}" dt="2020-06-03T21:35:36.253" v="32"/>
        <pc:sldMkLst>
          <pc:docMk/>
          <pc:sldMk cId="4154224348" sldId="291"/>
        </pc:sldMkLst>
        <pc:picChg chg="del">
          <ac:chgData name="Lionel Tombakdjian" userId="S::lionel.tombakdjian@etu.unice.fr::dbee33fe-2b12-4e0c-93c3-4cb61cb2eb8a" providerId="AD" clId="Web-{EBE8D165-EC7D-4082-AD13-2806A1E5C909}" dt="2020-06-03T21:35:36.253" v="32"/>
          <ac:picMkLst>
            <pc:docMk/>
            <pc:sldMk cId="4154224348" sldId="291"/>
            <ac:picMk id="9" creationId="{18A12DD8-1EC9-49F7-8E83-1D0D818AA089}"/>
          </ac:picMkLst>
        </pc:picChg>
        <pc:picChg chg="mod">
          <ac:chgData name="Lionel Tombakdjian" userId="S::lionel.tombakdjian@etu.unice.fr::dbee33fe-2b12-4e0c-93c3-4cb61cb2eb8a" providerId="AD" clId="Web-{EBE8D165-EC7D-4082-AD13-2806A1E5C909}" dt="2020-06-03T21:10:21.001" v="13" actId="1076"/>
          <ac:picMkLst>
            <pc:docMk/>
            <pc:sldMk cId="4154224348" sldId="291"/>
            <ac:picMk id="18" creationId="{0656CDFC-DC2D-44AF-B1FC-8A2513E4240F}"/>
          </ac:picMkLst>
        </pc:picChg>
      </pc:sldChg>
      <pc:sldChg chg="addSp delSp modSp">
        <pc:chgData name="Lionel Tombakdjian" userId="S::lionel.tombakdjian@etu.unice.fr::dbee33fe-2b12-4e0c-93c3-4cb61cb2eb8a" providerId="AD" clId="Web-{EBE8D165-EC7D-4082-AD13-2806A1E5C909}" dt="2020-06-03T21:07:23.390" v="12"/>
        <pc:sldMkLst>
          <pc:docMk/>
          <pc:sldMk cId="3988091153" sldId="294"/>
        </pc:sldMkLst>
        <pc:picChg chg="add del mod">
          <ac:chgData name="Lionel Tombakdjian" userId="S::lionel.tombakdjian@etu.unice.fr::dbee33fe-2b12-4e0c-93c3-4cb61cb2eb8a" providerId="AD" clId="Web-{EBE8D165-EC7D-4082-AD13-2806A1E5C909}" dt="2020-06-03T21:07:23.390" v="12"/>
          <ac:picMkLst>
            <pc:docMk/>
            <pc:sldMk cId="3988091153" sldId="294"/>
            <ac:picMk id="5" creationId="{34101CCB-3700-4F6B-851C-EDA9CE91A5B5}"/>
          </ac:picMkLst>
        </pc:picChg>
      </pc:sldChg>
      <pc:sldChg chg="addSp modSp new ord">
        <pc:chgData name="Lionel Tombakdjian" userId="S::lionel.tombakdjian@etu.unice.fr::dbee33fe-2b12-4e0c-93c3-4cb61cb2eb8a" providerId="AD" clId="Web-{EBE8D165-EC7D-4082-AD13-2806A1E5C909}" dt="2020-06-03T21:05:50.029" v="9"/>
        <pc:sldMkLst>
          <pc:docMk/>
          <pc:sldMk cId="3779818324" sldId="296"/>
        </pc:sldMkLst>
        <pc:spChg chg="add">
          <ac:chgData name="Lionel Tombakdjian" userId="S::lionel.tombakdjian@etu.unice.fr::dbee33fe-2b12-4e0c-93c3-4cb61cb2eb8a" providerId="AD" clId="Web-{EBE8D165-EC7D-4082-AD13-2806A1E5C909}" dt="2020-06-03T21:05:19.326" v="2"/>
          <ac:spMkLst>
            <pc:docMk/>
            <pc:sldMk cId="3779818324" sldId="296"/>
            <ac:spMk id="4" creationId="{1BC0EE97-C605-48D7-B4BF-3CA5B4F82842}"/>
          </ac:spMkLst>
        </pc:spChg>
        <pc:picChg chg="add mod">
          <ac:chgData name="Lionel Tombakdjian" userId="S::lionel.tombakdjian@etu.unice.fr::dbee33fe-2b12-4e0c-93c3-4cb61cb2eb8a" providerId="AD" clId="Web-{EBE8D165-EC7D-4082-AD13-2806A1E5C909}" dt="2020-06-03T21:05:50.029" v="9"/>
          <ac:picMkLst>
            <pc:docMk/>
            <pc:sldMk cId="3779818324" sldId="296"/>
            <ac:picMk id="5" creationId="{A231AB9A-5D21-4BEA-905E-BC067BB0B34F}"/>
          </ac:picMkLst>
        </pc:picChg>
      </pc:sldChg>
    </pc:docChg>
  </pc:docChgLst>
  <pc:docChgLst>
    <pc:chgData name="Jonathan Courtois" userId="44c74a85-6878-4862-a36e-4d6a78c317d5" providerId="ADAL" clId="{018409A0-30E6-4B87-B564-22EE185F9DBA}"/>
    <pc:docChg chg="undo custSel modSld">
      <pc:chgData name="Jonathan Courtois" userId="44c74a85-6878-4862-a36e-4d6a78c317d5" providerId="ADAL" clId="{018409A0-30E6-4B87-B564-22EE185F9DBA}" dt="2020-06-04T07:04:59.923" v="19"/>
      <pc:docMkLst>
        <pc:docMk/>
      </pc:docMkLst>
      <pc:sldChg chg="modSp mod">
        <pc:chgData name="Jonathan Courtois" userId="44c74a85-6878-4862-a36e-4d6a78c317d5" providerId="ADAL" clId="{018409A0-30E6-4B87-B564-22EE185F9DBA}" dt="2020-06-04T07:04:59.923" v="19"/>
        <pc:sldMkLst>
          <pc:docMk/>
          <pc:sldMk cId="143122945" sldId="286"/>
        </pc:sldMkLst>
        <pc:picChg chg="mod">
          <ac:chgData name="Jonathan Courtois" userId="44c74a85-6878-4862-a36e-4d6a78c317d5" providerId="ADAL" clId="{018409A0-30E6-4B87-B564-22EE185F9DBA}" dt="2020-06-04T07:04:59.923" v="19"/>
          <ac:picMkLst>
            <pc:docMk/>
            <pc:sldMk cId="143122945" sldId="286"/>
            <ac:picMk id="14" creationId="{C3E3EA0D-F52F-423F-8955-18EFB3069261}"/>
          </ac:picMkLst>
        </pc:picChg>
      </pc:sldChg>
    </pc:docChg>
  </pc:docChgLst>
  <pc:docChgLst>
    <pc:chgData name="Julian-Antony Roqui" userId="S::julian-antony.roqui@etu.unice.fr::f6e297e2-518c-44a5-8f99-bdb422f3f15c" providerId="AD" clId="Web-{597CA12E-19A2-43C7-8FEB-79E09B3FC86B}"/>
    <pc:docChg chg="modSld">
      <pc:chgData name="Julian-Antony Roqui" userId="S::julian-antony.roqui@etu.unice.fr::f6e297e2-518c-44a5-8f99-bdb422f3f15c" providerId="AD" clId="Web-{597CA12E-19A2-43C7-8FEB-79E09B3FC86B}" dt="2020-06-03T21:46:32.639" v="294" actId="1076"/>
      <pc:docMkLst>
        <pc:docMk/>
      </pc:docMkLst>
      <pc:sldChg chg="delSp">
        <pc:chgData name="Julian-Antony Roqui" userId="S::julian-antony.roqui@etu.unice.fr::f6e297e2-518c-44a5-8f99-bdb422f3f15c" providerId="AD" clId="Web-{597CA12E-19A2-43C7-8FEB-79E09B3FC86B}" dt="2020-06-03T21:24:55.305" v="265"/>
        <pc:sldMkLst>
          <pc:docMk/>
          <pc:sldMk cId="4129197372" sldId="261"/>
        </pc:sldMkLst>
        <pc:spChg chg="del">
          <ac:chgData name="Julian-Antony Roqui" userId="S::julian-antony.roqui@etu.unice.fr::f6e297e2-518c-44a5-8f99-bdb422f3f15c" providerId="AD" clId="Web-{597CA12E-19A2-43C7-8FEB-79E09B3FC86B}" dt="2020-06-03T21:24:55.305" v="265"/>
          <ac:spMkLst>
            <pc:docMk/>
            <pc:sldMk cId="4129197372" sldId="261"/>
            <ac:spMk id="6" creationId="{EDCC84CD-5AD2-4B97-AB99-12F1DA9D788B}"/>
          </ac:spMkLst>
        </pc:spChg>
        <pc:spChg chg="del">
          <ac:chgData name="Julian-Antony Roqui" userId="S::julian-antony.roqui@etu.unice.fr::f6e297e2-518c-44a5-8f99-bdb422f3f15c" providerId="AD" clId="Web-{597CA12E-19A2-43C7-8FEB-79E09B3FC86B}" dt="2020-06-03T21:24:52.914" v="264"/>
          <ac:spMkLst>
            <pc:docMk/>
            <pc:sldMk cId="4129197372" sldId="261"/>
            <ac:spMk id="9" creationId="{1877B8B5-C858-4E8E-A952-4E581E1F5F15}"/>
          </ac:spMkLst>
        </pc:spChg>
      </pc:sldChg>
      <pc:sldChg chg="addSp delSp modSp">
        <pc:chgData name="Julian-Antony Roqui" userId="S::julian-antony.roqui@etu.unice.fr::f6e297e2-518c-44a5-8f99-bdb422f3f15c" providerId="AD" clId="Web-{597CA12E-19A2-43C7-8FEB-79E09B3FC86B}" dt="2020-06-03T21:26:40.273" v="274"/>
        <pc:sldMkLst>
          <pc:docMk/>
          <pc:sldMk cId="156734373" sldId="265"/>
        </pc:sldMkLst>
        <pc:spChg chg="add del mod">
          <ac:chgData name="Julian-Antony Roqui" userId="S::julian-antony.roqui@etu.unice.fr::f6e297e2-518c-44a5-8f99-bdb422f3f15c" providerId="AD" clId="Web-{597CA12E-19A2-43C7-8FEB-79E09B3FC86B}" dt="2020-06-03T20:28:35.798" v="80"/>
          <ac:spMkLst>
            <pc:docMk/>
            <pc:sldMk cId="156734373" sldId="265"/>
            <ac:spMk id="11" creationId="{E80F0D65-C211-474A-9089-DF54DE117BB7}"/>
          </ac:spMkLst>
        </pc:spChg>
        <pc:picChg chg="add del mod">
          <ac:chgData name="Julian-Antony Roqui" userId="S::julian-antony.roqui@etu.unice.fr::f6e297e2-518c-44a5-8f99-bdb422f3f15c" providerId="AD" clId="Web-{597CA12E-19A2-43C7-8FEB-79E09B3FC86B}" dt="2020-06-03T21:26:40.273" v="274"/>
          <ac:picMkLst>
            <pc:docMk/>
            <pc:sldMk cId="156734373" sldId="265"/>
            <ac:picMk id="5" creationId="{A85720E6-2093-4626-8C51-BC6457857050}"/>
          </ac:picMkLst>
        </pc:picChg>
      </pc:sldChg>
      <pc:sldChg chg="addSp delSp modSp">
        <pc:chgData name="Julian-Antony Roqui" userId="S::julian-antony.roqui@etu.unice.fr::f6e297e2-518c-44a5-8f99-bdb422f3f15c" providerId="AD" clId="Web-{597CA12E-19A2-43C7-8FEB-79E09B3FC86B}" dt="2020-06-03T21:19:14.260" v="263"/>
        <pc:sldMkLst>
          <pc:docMk/>
          <pc:sldMk cId="45790241" sldId="281"/>
        </pc:sldMkLst>
        <pc:spChg chg="del">
          <ac:chgData name="Julian-Antony Roqui" userId="S::julian-antony.roqui@etu.unice.fr::f6e297e2-518c-44a5-8f99-bdb422f3f15c" providerId="AD" clId="Web-{597CA12E-19A2-43C7-8FEB-79E09B3FC86B}" dt="2020-06-03T21:12:38.248" v="231"/>
          <ac:spMkLst>
            <pc:docMk/>
            <pc:sldMk cId="45790241" sldId="281"/>
            <ac:spMk id="7" creationId="{2429FCF7-5C89-4A56-B549-EFB720168FC3}"/>
          </ac:spMkLst>
        </pc:spChg>
        <pc:grpChg chg="add mod">
          <ac:chgData name="Julian-Antony Roqui" userId="S::julian-antony.roqui@etu.unice.fr::f6e297e2-518c-44a5-8f99-bdb422f3f15c" providerId="AD" clId="Web-{597CA12E-19A2-43C7-8FEB-79E09B3FC86B}" dt="2020-06-03T21:12:32.545" v="230" actId="1076"/>
          <ac:grpSpMkLst>
            <pc:docMk/>
            <pc:sldMk cId="45790241" sldId="281"/>
            <ac:grpSpMk id="3" creationId="{B63406BD-2192-45A6-AB00-D36FAF090329}"/>
          </ac:grpSpMkLst>
        </pc:grpChg>
        <pc:grpChg chg="add">
          <ac:chgData name="Julian-Antony Roqui" userId="S::julian-antony.roqui@etu.unice.fr::f6e297e2-518c-44a5-8f99-bdb422f3f15c" providerId="AD" clId="Web-{597CA12E-19A2-43C7-8FEB-79E09B3FC86B}" dt="2020-06-03T21:19:14.260" v="263"/>
          <ac:grpSpMkLst>
            <pc:docMk/>
            <pc:sldMk cId="45790241" sldId="281"/>
            <ac:grpSpMk id="13" creationId="{80D05EEC-03DF-4B34-A516-59FEC932E412}"/>
          </ac:grpSpMkLst>
        </pc:grpChg>
        <pc:picChg chg="add mod modCrop">
          <ac:chgData name="Julian-Antony Roqui" userId="S::julian-antony.roqui@etu.unice.fr::f6e297e2-518c-44a5-8f99-bdb422f3f15c" providerId="AD" clId="Web-{597CA12E-19A2-43C7-8FEB-79E09B3FC86B}" dt="2020-06-03T21:15:15.997" v="247" actId="14100"/>
          <ac:picMkLst>
            <pc:docMk/>
            <pc:sldMk cId="45790241" sldId="281"/>
            <ac:picMk id="11" creationId="{DEF713D3-8464-4818-8FBB-C498F38B66AD}"/>
          </ac:picMkLst>
        </pc:picChg>
        <pc:picChg chg="add mod modCrop">
          <ac:chgData name="Julian-Antony Roqui" userId="S::julian-antony.roqui@etu.unice.fr::f6e297e2-518c-44a5-8f99-bdb422f3f15c" providerId="AD" clId="Web-{597CA12E-19A2-43C7-8FEB-79E09B3FC86B}" dt="2020-06-03T21:18:13.479" v="262" actId="14100"/>
          <ac:picMkLst>
            <pc:docMk/>
            <pc:sldMk cId="45790241" sldId="281"/>
            <ac:picMk id="12" creationId="{6A4F6F67-D24D-45B2-980D-D3EAC8A837A1}"/>
          </ac:picMkLst>
        </pc:picChg>
      </pc:sldChg>
      <pc:sldChg chg="addSp delSp modSp">
        <pc:chgData name="Julian-Antony Roqui" userId="S::julian-antony.roqui@etu.unice.fr::f6e297e2-518c-44a5-8f99-bdb422f3f15c" providerId="AD" clId="Web-{597CA12E-19A2-43C7-8FEB-79E09B3FC86B}" dt="2020-06-03T21:12:00.123" v="226" actId="1076"/>
        <pc:sldMkLst>
          <pc:docMk/>
          <pc:sldMk cId="2580781456" sldId="284"/>
        </pc:sldMkLst>
        <pc:spChg chg="add del">
          <ac:chgData name="Julian-Antony Roqui" userId="S::julian-antony.roqui@etu.unice.fr::f6e297e2-518c-44a5-8f99-bdb422f3f15c" providerId="AD" clId="Web-{597CA12E-19A2-43C7-8FEB-79E09B3FC86B}" dt="2020-06-03T21:11:53.514" v="224"/>
          <ac:spMkLst>
            <pc:docMk/>
            <pc:sldMk cId="2580781456" sldId="284"/>
            <ac:spMk id="9" creationId="{4B02055C-8E27-496B-BB1D-BD4EB36884D1}"/>
          </ac:spMkLst>
        </pc:spChg>
        <pc:grpChg chg="add mod">
          <ac:chgData name="Julian-Antony Roqui" userId="S::julian-antony.roqui@etu.unice.fr::f6e297e2-518c-44a5-8f99-bdb422f3f15c" providerId="AD" clId="Web-{597CA12E-19A2-43C7-8FEB-79E09B3FC86B}" dt="2020-06-03T21:12:00.123" v="226" actId="1076"/>
          <ac:grpSpMkLst>
            <pc:docMk/>
            <pc:sldMk cId="2580781456" sldId="284"/>
            <ac:grpSpMk id="6" creationId="{350FD585-C050-492B-AEF9-BB045644A2C7}"/>
          </ac:grpSpMkLst>
        </pc:grpChg>
      </pc:sldChg>
      <pc:sldChg chg="addSp delSp modSp addAnim delAnim modAnim">
        <pc:chgData name="Julian-Antony Roqui" userId="S::julian-antony.roqui@etu.unice.fr::f6e297e2-518c-44a5-8f99-bdb422f3f15c" providerId="AD" clId="Web-{597CA12E-19A2-43C7-8FEB-79E09B3FC86B}" dt="2020-06-03T20:46:29.432" v="149" actId="1076"/>
        <pc:sldMkLst>
          <pc:docMk/>
          <pc:sldMk cId="143122945" sldId="286"/>
        </pc:sldMkLst>
        <pc:spChg chg="add mod">
          <ac:chgData name="Julian-Antony Roqui" userId="S::julian-antony.roqui@etu.unice.fr::f6e297e2-518c-44a5-8f99-bdb422f3f15c" providerId="AD" clId="Web-{597CA12E-19A2-43C7-8FEB-79E09B3FC86B}" dt="2020-06-03T20:21:19.055" v="34" actId="1076"/>
          <ac:spMkLst>
            <pc:docMk/>
            <pc:sldMk cId="143122945" sldId="286"/>
            <ac:spMk id="6" creationId="{25E62040-F7F5-43B5-B577-0EF3060688F1}"/>
          </ac:spMkLst>
        </pc:spChg>
        <pc:spChg chg="mod">
          <ac:chgData name="Julian-Antony Roqui" userId="S::julian-antony.roqui@etu.unice.fr::f6e297e2-518c-44a5-8f99-bdb422f3f15c" providerId="AD" clId="Web-{597CA12E-19A2-43C7-8FEB-79E09B3FC86B}" dt="2020-06-03T20:23:25.332" v="70" actId="1076"/>
          <ac:spMkLst>
            <pc:docMk/>
            <pc:sldMk cId="143122945" sldId="286"/>
            <ac:spMk id="19" creationId="{18E688E3-C120-4BC5-95EE-68950F37F37C}"/>
          </ac:spMkLst>
        </pc:spChg>
        <pc:spChg chg="mod">
          <ac:chgData name="Julian-Antony Roqui" userId="S::julian-antony.roqui@etu.unice.fr::f6e297e2-518c-44a5-8f99-bdb422f3f15c" providerId="AD" clId="Web-{597CA12E-19A2-43C7-8FEB-79E09B3FC86B}" dt="2020-06-03T20:23:11.346" v="69" actId="1076"/>
          <ac:spMkLst>
            <pc:docMk/>
            <pc:sldMk cId="143122945" sldId="286"/>
            <ac:spMk id="20" creationId="{3098C211-2320-4E12-A2BA-1EEB14EDA650}"/>
          </ac:spMkLst>
        </pc:spChg>
        <pc:grpChg chg="add mod">
          <ac:chgData name="Julian-Antony Roqui" userId="S::julian-antony.roqui@etu.unice.fr::f6e297e2-518c-44a5-8f99-bdb422f3f15c" providerId="AD" clId="Web-{597CA12E-19A2-43C7-8FEB-79E09B3FC86B}" dt="2020-06-03T20:46:29.432" v="149" actId="1076"/>
          <ac:grpSpMkLst>
            <pc:docMk/>
            <pc:sldMk cId="143122945" sldId="286"/>
            <ac:grpSpMk id="10" creationId="{44E09973-7258-42B6-8423-6A5F8302BD31}"/>
          </ac:grpSpMkLst>
        </pc:grpChg>
        <pc:grpChg chg="mod">
          <ac:chgData name="Julian-Antony Roqui" userId="S::julian-antony.roqui@etu.unice.fr::f6e297e2-518c-44a5-8f99-bdb422f3f15c" providerId="AD" clId="Web-{597CA12E-19A2-43C7-8FEB-79E09B3FC86B}" dt="2020-06-03T20:22:36.390" v="43" actId="1076"/>
          <ac:grpSpMkLst>
            <pc:docMk/>
            <pc:sldMk cId="143122945" sldId="286"/>
            <ac:grpSpMk id="12" creationId="{0DCFD03F-5DEF-425D-B7A9-DEEA6373B614}"/>
          </ac:grpSpMkLst>
        </pc:grpChg>
        <pc:grpChg chg="topLvl">
          <ac:chgData name="Julian-Antony Roqui" userId="S::julian-antony.roqui@etu.unice.fr::f6e297e2-518c-44a5-8f99-bdb422f3f15c" providerId="AD" clId="Web-{597CA12E-19A2-43C7-8FEB-79E09B3FC86B}" dt="2020-06-03T20:19:52.359" v="0"/>
          <ac:grpSpMkLst>
            <pc:docMk/>
            <pc:sldMk cId="143122945" sldId="286"/>
            <ac:grpSpMk id="21" creationId="{3FA2D467-3085-4DC7-9DDB-C30971E0E4F9}"/>
          </ac:grpSpMkLst>
        </pc:grpChg>
        <pc:grpChg chg="topLvl">
          <ac:chgData name="Julian-Antony Roqui" userId="S::julian-antony.roqui@etu.unice.fr::f6e297e2-518c-44a5-8f99-bdb422f3f15c" providerId="AD" clId="Web-{597CA12E-19A2-43C7-8FEB-79E09B3FC86B}" dt="2020-06-03T20:19:52.359" v="0"/>
          <ac:grpSpMkLst>
            <pc:docMk/>
            <pc:sldMk cId="143122945" sldId="286"/>
            <ac:grpSpMk id="22" creationId="{6991D025-6170-4A02-95FC-C1425968C24C}"/>
          </ac:grpSpMkLst>
        </pc:grpChg>
        <pc:grpChg chg="del">
          <ac:chgData name="Julian-Antony Roqui" userId="S::julian-antony.roqui@etu.unice.fr::f6e297e2-518c-44a5-8f99-bdb422f3f15c" providerId="AD" clId="Web-{597CA12E-19A2-43C7-8FEB-79E09B3FC86B}" dt="2020-06-03T20:19:52.359" v="0"/>
          <ac:grpSpMkLst>
            <pc:docMk/>
            <pc:sldMk cId="143122945" sldId="286"/>
            <ac:grpSpMk id="27" creationId="{71317BFF-7E85-4199-BC69-E418CB70E061}"/>
          </ac:grpSpMkLst>
        </pc:grpChg>
        <pc:picChg chg="mod">
          <ac:chgData name="Julian-Antony Roqui" userId="S::julian-antony.roqui@etu.unice.fr::f6e297e2-518c-44a5-8f99-bdb422f3f15c" providerId="AD" clId="Web-{597CA12E-19A2-43C7-8FEB-79E09B3FC86B}" dt="2020-06-03T20:22:42.297" v="44" actId="1076"/>
          <ac:picMkLst>
            <pc:docMk/>
            <pc:sldMk cId="143122945" sldId="286"/>
            <ac:picMk id="5" creationId="{D20C15DC-3B24-4DBF-A70A-CD3EBE9359E3}"/>
          </ac:picMkLst>
        </pc:picChg>
        <pc:picChg chg="add mod ord">
          <ac:chgData name="Julian-Antony Roqui" userId="S::julian-antony.roqui@etu.unice.fr::f6e297e2-518c-44a5-8f99-bdb422f3f15c" providerId="AD" clId="Web-{597CA12E-19A2-43C7-8FEB-79E09B3FC86B}" dt="2020-06-03T20:21:22.492" v="35"/>
          <ac:picMkLst>
            <pc:docMk/>
            <pc:sldMk cId="143122945" sldId="286"/>
            <ac:picMk id="8" creationId="{98C15AD0-C5EC-4048-B056-BB06178561A2}"/>
          </ac:picMkLst>
        </pc:picChg>
        <pc:picChg chg="del mod topLvl">
          <ac:chgData name="Julian-Antony Roqui" userId="S::julian-antony.roqui@etu.unice.fr::f6e297e2-518c-44a5-8f99-bdb422f3f15c" providerId="AD" clId="Web-{597CA12E-19A2-43C7-8FEB-79E09B3FC86B}" dt="2020-06-03T20:21:04.678" v="29"/>
          <ac:picMkLst>
            <pc:docMk/>
            <pc:sldMk cId="143122945" sldId="286"/>
            <ac:picMk id="26" creationId="{3B307E41-D45F-4222-B375-53AAC673DF22}"/>
          </ac:picMkLst>
        </pc:picChg>
      </pc:sldChg>
      <pc:sldChg chg="addSp delSp modSp addAnim delAnim modAnim">
        <pc:chgData name="Julian-Antony Roqui" userId="S::julian-antony.roqui@etu.unice.fr::f6e297e2-518c-44a5-8f99-bdb422f3f15c" providerId="AD" clId="Web-{597CA12E-19A2-43C7-8FEB-79E09B3FC86B}" dt="2020-06-03T20:47:46.572" v="172" actId="1076"/>
        <pc:sldMkLst>
          <pc:docMk/>
          <pc:sldMk cId="2859410275" sldId="290"/>
        </pc:sldMkLst>
        <pc:spChg chg="mod">
          <ac:chgData name="Julian-Antony Roqui" userId="S::julian-antony.roqui@etu.unice.fr::f6e297e2-518c-44a5-8f99-bdb422f3f15c" providerId="AD" clId="Web-{597CA12E-19A2-43C7-8FEB-79E09B3FC86B}" dt="2020-06-03T20:47:11.588" v="160" actId="20577"/>
          <ac:spMkLst>
            <pc:docMk/>
            <pc:sldMk cId="2859410275" sldId="290"/>
            <ac:spMk id="10" creationId="{2C0352FF-34D7-4AC7-98C5-8C83642309D6}"/>
          </ac:spMkLst>
        </pc:spChg>
        <pc:spChg chg="mod topLvl">
          <ac:chgData name="Julian-Antony Roqui" userId="S::julian-antony.roqui@etu.unice.fr::f6e297e2-518c-44a5-8f99-bdb422f3f15c" providerId="AD" clId="Web-{597CA12E-19A2-43C7-8FEB-79E09B3FC86B}" dt="2020-06-03T20:47:11.509" v="158" actId="20577"/>
          <ac:spMkLst>
            <pc:docMk/>
            <pc:sldMk cId="2859410275" sldId="290"/>
            <ac:spMk id="12" creationId="{C68A9894-FBA0-47FE-9E52-4C9DCC25ADE4}"/>
          </ac:spMkLst>
        </pc:spChg>
        <pc:spChg chg="mod">
          <ac:chgData name="Julian-Antony Roqui" userId="S::julian-antony.roqui@etu.unice.fr::f6e297e2-518c-44a5-8f99-bdb422f3f15c" providerId="AD" clId="Web-{597CA12E-19A2-43C7-8FEB-79E09B3FC86B}" dt="2020-06-03T20:47:43.337" v="171" actId="14100"/>
          <ac:spMkLst>
            <pc:docMk/>
            <pc:sldMk cId="2859410275" sldId="290"/>
            <ac:spMk id="14" creationId="{EAAE6858-E013-4832-BF85-9D1D4482DF09}"/>
          </ac:spMkLst>
        </pc:spChg>
        <pc:spChg chg="mod">
          <ac:chgData name="Julian-Antony Roqui" userId="S::julian-antony.roqui@etu.unice.fr::f6e297e2-518c-44a5-8f99-bdb422f3f15c" providerId="AD" clId="Web-{597CA12E-19A2-43C7-8FEB-79E09B3FC86B}" dt="2020-06-03T20:47:26.884" v="168" actId="14100"/>
          <ac:spMkLst>
            <pc:docMk/>
            <pc:sldMk cId="2859410275" sldId="290"/>
            <ac:spMk id="16" creationId="{974827DE-458C-401F-A5F2-AEE7305B5DAA}"/>
          </ac:spMkLst>
        </pc:spChg>
        <pc:spChg chg="mod">
          <ac:chgData name="Julian-Antony Roqui" userId="S::julian-antony.roqui@etu.unice.fr::f6e297e2-518c-44a5-8f99-bdb422f3f15c" providerId="AD" clId="Web-{597CA12E-19A2-43C7-8FEB-79E09B3FC86B}" dt="2020-06-03T20:46:39.307" v="151"/>
          <ac:spMkLst>
            <pc:docMk/>
            <pc:sldMk cId="2859410275" sldId="290"/>
            <ac:spMk id="18" creationId="{FEC03991-E25A-4923-A615-EC45C71CBE8F}"/>
          </ac:spMkLst>
        </pc:spChg>
        <pc:grpChg chg="add del">
          <ac:chgData name="Julian-Antony Roqui" userId="S::julian-antony.roqui@etu.unice.fr::f6e297e2-518c-44a5-8f99-bdb422f3f15c" providerId="AD" clId="Web-{597CA12E-19A2-43C7-8FEB-79E09B3FC86B}" dt="2020-06-03T20:41:51.418" v="118"/>
          <ac:grpSpMkLst>
            <pc:docMk/>
            <pc:sldMk cId="2859410275" sldId="290"/>
            <ac:grpSpMk id="7" creationId="{3ECF04BA-29FE-4D34-AE87-D2CB0D72F518}"/>
          </ac:grpSpMkLst>
        </pc:grpChg>
        <pc:grpChg chg="add">
          <ac:chgData name="Julian-Antony Roqui" userId="S::julian-antony.roqui@etu.unice.fr::f6e297e2-518c-44a5-8f99-bdb422f3f15c" providerId="AD" clId="Web-{597CA12E-19A2-43C7-8FEB-79E09B3FC86B}" dt="2020-06-03T20:41:13.794" v="116"/>
          <ac:grpSpMkLst>
            <pc:docMk/>
            <pc:sldMk cId="2859410275" sldId="290"/>
            <ac:grpSpMk id="8" creationId="{A00ABD59-4E07-4C7D-910F-3B89CD35648D}"/>
          </ac:grpSpMkLst>
        </pc:grpChg>
        <pc:grpChg chg="add">
          <ac:chgData name="Julian-Antony Roqui" userId="S::julian-antony.roqui@etu.unice.fr::f6e297e2-518c-44a5-8f99-bdb422f3f15c" providerId="AD" clId="Web-{597CA12E-19A2-43C7-8FEB-79E09B3FC86B}" dt="2020-06-03T20:41:18.356" v="117"/>
          <ac:grpSpMkLst>
            <pc:docMk/>
            <pc:sldMk cId="2859410275" sldId="290"/>
            <ac:grpSpMk id="9" creationId="{222C0DA8-4B27-4A4B-AD62-B22B539B3490}"/>
          </ac:grpSpMkLst>
        </pc:grpChg>
        <pc:grpChg chg="add">
          <ac:chgData name="Julian-Antony Roqui" userId="S::julian-antony.roqui@etu.unice.fr::f6e297e2-518c-44a5-8f99-bdb422f3f15c" providerId="AD" clId="Web-{597CA12E-19A2-43C7-8FEB-79E09B3FC86B}" dt="2020-06-03T20:42:18.106" v="126"/>
          <ac:grpSpMkLst>
            <pc:docMk/>
            <pc:sldMk cId="2859410275" sldId="290"/>
            <ac:grpSpMk id="13" creationId="{073ACCA9-3BCE-4EBE-86FB-6B3888DBD79E}"/>
          </ac:grpSpMkLst>
        </pc:grpChg>
        <pc:grpChg chg="add">
          <ac:chgData name="Julian-Antony Roqui" userId="S::julian-antony.roqui@etu.unice.fr::f6e297e2-518c-44a5-8f99-bdb422f3f15c" providerId="AD" clId="Web-{597CA12E-19A2-43C7-8FEB-79E09B3FC86B}" dt="2020-06-03T20:43:34.277" v="138"/>
          <ac:grpSpMkLst>
            <pc:docMk/>
            <pc:sldMk cId="2859410275" sldId="290"/>
            <ac:grpSpMk id="17" creationId="{3804DCC3-1D91-426A-89A3-399BAECC29D7}"/>
          </ac:grpSpMkLst>
        </pc:grpChg>
        <pc:picChg chg="add mod">
          <ac:chgData name="Julian-Antony Roqui" userId="S::julian-antony.roqui@etu.unice.fr::f6e297e2-518c-44a5-8f99-bdb422f3f15c" providerId="AD" clId="Web-{597CA12E-19A2-43C7-8FEB-79E09B3FC86B}" dt="2020-06-03T20:33:54.032" v="99" actId="1076"/>
          <ac:picMkLst>
            <pc:docMk/>
            <pc:sldMk cId="2859410275" sldId="290"/>
            <ac:picMk id="3" creationId="{DF791360-C2C3-454B-9E95-067CC77138F9}"/>
          </ac:picMkLst>
        </pc:picChg>
        <pc:picChg chg="add del mod topLvl">
          <ac:chgData name="Julian-Antony Roqui" userId="S::julian-antony.roqui@etu.unice.fr::f6e297e2-518c-44a5-8f99-bdb422f3f15c" providerId="AD" clId="Web-{597CA12E-19A2-43C7-8FEB-79E09B3FC86B}" dt="2020-06-03T20:41:54.247" v="119"/>
          <ac:picMkLst>
            <pc:docMk/>
            <pc:sldMk cId="2859410275" sldId="290"/>
            <ac:picMk id="5" creationId="{974C7B05-1EDB-4C20-8D86-0B7BDD4C4326}"/>
          </ac:picMkLst>
        </pc:picChg>
        <pc:picChg chg="add mod modCrop">
          <ac:chgData name="Julian-Antony Roqui" userId="S::julian-antony.roqui@etu.unice.fr::f6e297e2-518c-44a5-8f99-bdb422f3f15c" providerId="AD" clId="Web-{597CA12E-19A2-43C7-8FEB-79E09B3FC86B}" dt="2020-06-03T20:47:36.119" v="169" actId="1076"/>
          <ac:picMkLst>
            <pc:docMk/>
            <pc:sldMk cId="2859410275" sldId="290"/>
            <ac:picMk id="6" creationId="{3E0C3063-000E-4E5B-879E-C696CA488F55}"/>
          </ac:picMkLst>
        </pc:picChg>
        <pc:picChg chg="add mod">
          <ac:chgData name="Julian-Antony Roqui" userId="S::julian-antony.roqui@etu.unice.fr::f6e297e2-518c-44a5-8f99-bdb422f3f15c" providerId="AD" clId="Web-{597CA12E-19A2-43C7-8FEB-79E09B3FC86B}" dt="2020-06-03T20:42:12.559" v="125" actId="1076"/>
          <ac:picMkLst>
            <pc:docMk/>
            <pc:sldMk cId="2859410275" sldId="290"/>
            <ac:picMk id="11" creationId="{BD75D938-E408-4DD8-BB39-E9FB444435CF}"/>
          </ac:picMkLst>
        </pc:picChg>
        <pc:picChg chg="add mod">
          <ac:chgData name="Julian-Antony Roqui" userId="S::julian-antony.roqui@etu.unice.fr::f6e297e2-518c-44a5-8f99-bdb422f3f15c" providerId="AD" clId="Web-{597CA12E-19A2-43C7-8FEB-79E09B3FC86B}" dt="2020-06-03T20:47:46.572" v="172" actId="1076"/>
          <ac:picMkLst>
            <pc:docMk/>
            <pc:sldMk cId="2859410275" sldId="290"/>
            <ac:picMk id="15" creationId="{E9DFCE21-85D5-40D8-957D-4BAFBE577AEE}"/>
          </ac:picMkLst>
        </pc:picChg>
      </pc:sldChg>
      <pc:sldChg chg="addSp delSp modSp">
        <pc:chgData name="Julian-Antony Roqui" userId="S::julian-antony.roqui@etu.unice.fr::f6e297e2-518c-44a5-8f99-bdb422f3f15c" providerId="AD" clId="Web-{597CA12E-19A2-43C7-8FEB-79E09B3FC86B}" dt="2020-06-03T21:46:32.639" v="294" actId="1076"/>
        <pc:sldMkLst>
          <pc:docMk/>
          <pc:sldMk cId="4154224348" sldId="291"/>
        </pc:sldMkLst>
        <pc:spChg chg="del mod">
          <ac:chgData name="Julian-Antony Roqui" userId="S::julian-antony.roqui@etu.unice.fr::f6e297e2-518c-44a5-8f99-bdb422f3f15c" providerId="AD" clId="Web-{597CA12E-19A2-43C7-8FEB-79E09B3FC86B}" dt="2020-06-03T21:14:05.044" v="240"/>
          <ac:spMkLst>
            <pc:docMk/>
            <pc:sldMk cId="4154224348" sldId="291"/>
            <ac:spMk id="9" creationId="{62C33F8E-4E8F-4995-B2C9-679BFE77FE6D}"/>
          </ac:spMkLst>
        </pc:spChg>
        <pc:spChg chg="add del mod">
          <ac:chgData name="Julian-Antony Roqui" userId="S::julian-antony.roqui@etu.unice.fr::f6e297e2-518c-44a5-8f99-bdb422f3f15c" providerId="AD" clId="Web-{597CA12E-19A2-43C7-8FEB-79E09B3FC86B}" dt="2020-06-03T21:08:28.531" v="207"/>
          <ac:spMkLst>
            <pc:docMk/>
            <pc:sldMk cId="4154224348" sldId="291"/>
            <ac:spMk id="15" creationId="{F57A4B45-3D6E-407C-8540-F0811A505A72}"/>
          </ac:spMkLst>
        </pc:spChg>
        <pc:grpChg chg="add">
          <ac:chgData name="Julian-Antony Roqui" userId="S::julian-antony.roqui@etu.unice.fr::f6e297e2-518c-44a5-8f99-bdb422f3f15c" providerId="AD" clId="Web-{597CA12E-19A2-43C7-8FEB-79E09B3FC86B}" dt="2020-06-03T21:09:47.030" v="220"/>
          <ac:grpSpMkLst>
            <pc:docMk/>
            <pc:sldMk cId="4154224348" sldId="291"/>
            <ac:grpSpMk id="19" creationId="{0A89D09C-F3DB-4E35-B6B1-B497FCDC2D72}"/>
          </ac:grpSpMkLst>
        </pc:grpChg>
        <pc:grpChg chg="mod">
          <ac:chgData name="Julian-Antony Roqui" userId="S::julian-antony.roqui@etu.unice.fr::f6e297e2-518c-44a5-8f99-bdb422f3f15c" providerId="AD" clId="Web-{597CA12E-19A2-43C7-8FEB-79E09B3FC86B}" dt="2020-06-03T21:46:32.639" v="294" actId="1076"/>
          <ac:grpSpMkLst>
            <pc:docMk/>
            <pc:sldMk cId="4154224348" sldId="291"/>
            <ac:grpSpMk id="22" creationId="{40F8FF83-3D2A-4C31-A343-92A6DDBE11CF}"/>
          </ac:grpSpMkLst>
        </pc:grpChg>
        <pc:picChg chg="add del mod">
          <ac:chgData name="Julian-Antony Roqui" userId="S::julian-antony.roqui@etu.unice.fr::f6e297e2-518c-44a5-8f99-bdb422f3f15c" providerId="AD" clId="Web-{597CA12E-19A2-43C7-8FEB-79E09B3FC86B}" dt="2020-06-03T21:31:00.083" v="276"/>
          <ac:picMkLst>
            <pc:docMk/>
            <pc:sldMk cId="4154224348" sldId="291"/>
            <ac:picMk id="3" creationId="{5BD33B8B-3660-4A4C-9039-69215535AE8B}"/>
          </ac:picMkLst>
        </pc:picChg>
        <pc:picChg chg="del">
          <ac:chgData name="Julian-Antony Roqui" userId="S::julian-antony.roqui@etu.unice.fr::f6e297e2-518c-44a5-8f99-bdb422f3f15c" providerId="AD" clId="Web-{597CA12E-19A2-43C7-8FEB-79E09B3FC86B}" dt="2020-06-03T21:10:38.764" v="221"/>
          <ac:picMkLst>
            <pc:docMk/>
            <pc:sldMk cId="4154224348" sldId="291"/>
            <ac:picMk id="7" creationId="{0656CDFC-DC2D-44AF-B1FC-8A2513E4240F}"/>
          </ac:picMkLst>
        </pc:picChg>
        <pc:picChg chg="add del mod">
          <ac:chgData name="Julian-Antony Roqui" userId="S::julian-antony.roqui@etu.unice.fr::f6e297e2-518c-44a5-8f99-bdb422f3f15c" providerId="AD" clId="Web-{597CA12E-19A2-43C7-8FEB-79E09B3FC86B}" dt="2020-06-03T21:32:07.942" v="284"/>
          <ac:picMkLst>
            <pc:docMk/>
            <pc:sldMk cId="4154224348" sldId="291"/>
            <ac:picMk id="7" creationId="{FA358E13-7A70-4F4F-AC8D-4683E2C309CF}"/>
          </ac:picMkLst>
        </pc:picChg>
        <pc:picChg chg="add mod">
          <ac:chgData name="Julian-Antony Roqui" userId="S::julian-antony.roqui@etu.unice.fr::f6e297e2-518c-44a5-8f99-bdb422f3f15c" providerId="AD" clId="Web-{597CA12E-19A2-43C7-8FEB-79E09B3FC86B}" dt="2020-06-03T21:34:32.597" v="292" actId="1076"/>
          <ac:picMkLst>
            <pc:docMk/>
            <pc:sldMk cId="4154224348" sldId="291"/>
            <ac:picMk id="9" creationId="{18A12DD8-1EC9-49F7-8E83-1D0D818AA089}"/>
          </ac:picMkLst>
        </pc:picChg>
        <pc:picChg chg="add mod">
          <ac:chgData name="Julian-Antony Roqui" userId="S::julian-antony.roqui@etu.unice.fr::f6e297e2-518c-44a5-8f99-bdb422f3f15c" providerId="AD" clId="Web-{597CA12E-19A2-43C7-8FEB-79E09B3FC86B}" dt="2020-06-03T21:02:12.034" v="188" actId="14100"/>
          <ac:picMkLst>
            <pc:docMk/>
            <pc:sldMk cId="4154224348" sldId="291"/>
            <ac:picMk id="10" creationId="{91D74228-C993-4C3E-978D-E4B9A9011A28}"/>
          </ac:picMkLst>
        </pc:picChg>
        <pc:picChg chg="add del mod">
          <ac:chgData name="Julian-Antony Roqui" userId="S::julian-antony.roqui@etu.unice.fr::f6e297e2-518c-44a5-8f99-bdb422f3f15c" providerId="AD" clId="Web-{597CA12E-19A2-43C7-8FEB-79E09B3FC86B}" dt="2020-06-03T21:04:35.017" v="194"/>
          <ac:picMkLst>
            <pc:docMk/>
            <pc:sldMk cId="4154224348" sldId="291"/>
            <ac:picMk id="13" creationId="{5F01149B-EDEB-4EA1-A125-1821BA21A25E}"/>
          </ac:picMkLst>
        </pc:picChg>
        <pc:picChg chg="add del mod">
          <ac:chgData name="Julian-Antony Roqui" userId="S::julian-antony.roqui@etu.unice.fr::f6e297e2-518c-44a5-8f99-bdb422f3f15c" providerId="AD" clId="Web-{597CA12E-19A2-43C7-8FEB-79E09B3FC86B}" dt="2020-06-03T21:06:24.516" v="197"/>
          <ac:picMkLst>
            <pc:docMk/>
            <pc:sldMk cId="4154224348" sldId="291"/>
            <ac:picMk id="14" creationId="{D10303CD-3BAF-4605-91D1-C4E1043855B8}"/>
          </ac:picMkLst>
        </pc:picChg>
        <pc:picChg chg="add del mod">
          <ac:chgData name="Julian-Antony Roqui" userId="S::julian-antony.roqui@etu.unice.fr::f6e297e2-518c-44a5-8f99-bdb422f3f15c" providerId="AD" clId="Web-{597CA12E-19A2-43C7-8FEB-79E09B3FC86B}" dt="2020-06-03T21:08:52.187" v="212"/>
          <ac:picMkLst>
            <pc:docMk/>
            <pc:sldMk cId="4154224348" sldId="291"/>
            <ac:picMk id="16" creationId="{BA66DAFA-B038-46CF-BA9D-03BC7B6DECDE}"/>
          </ac:picMkLst>
        </pc:picChg>
        <pc:picChg chg="add del mod">
          <ac:chgData name="Julian-Antony Roqui" userId="S::julian-antony.roqui@etu.unice.fr::f6e297e2-518c-44a5-8f99-bdb422f3f15c" providerId="AD" clId="Web-{597CA12E-19A2-43C7-8FEB-79E09B3FC86B}" dt="2020-06-03T21:09:18.718" v="214"/>
          <ac:picMkLst>
            <pc:docMk/>
            <pc:sldMk cId="4154224348" sldId="291"/>
            <ac:picMk id="17" creationId="{580471D1-19D8-4F2E-9D63-72D2C8803123}"/>
          </ac:picMkLst>
        </pc:picChg>
        <pc:picChg chg="add mod">
          <ac:chgData name="Julian-Antony Roqui" userId="S::julian-antony.roqui@etu.unice.fr::f6e297e2-518c-44a5-8f99-bdb422f3f15c" providerId="AD" clId="Web-{597CA12E-19A2-43C7-8FEB-79E09B3FC86B}" dt="2020-06-03T21:09:29.187" v="219" actId="14100"/>
          <ac:picMkLst>
            <pc:docMk/>
            <pc:sldMk cId="4154224348" sldId="291"/>
            <ac:picMk id="18" creationId="{0656CDFC-DC2D-44AF-B1FC-8A2513E4240F}"/>
          </ac:picMkLst>
        </pc:picChg>
      </pc:sldChg>
      <pc:sldChg chg="addSp delSp modSp">
        <pc:chgData name="Julian-Antony Roqui" userId="S::julian-antony.roqui@etu.unice.fr::f6e297e2-518c-44a5-8f99-bdb422f3f15c" providerId="AD" clId="Web-{597CA12E-19A2-43C7-8FEB-79E09B3FC86B}" dt="2020-06-03T20:51:08.976" v="179"/>
        <pc:sldMkLst>
          <pc:docMk/>
          <pc:sldMk cId="3665744199" sldId="293"/>
        </pc:sldMkLst>
        <pc:picChg chg="add del mod">
          <ac:chgData name="Julian-Antony Roqui" userId="S::julian-antony.roqui@etu.unice.fr::f6e297e2-518c-44a5-8f99-bdb422f3f15c" providerId="AD" clId="Web-{597CA12E-19A2-43C7-8FEB-79E09B3FC86B}" dt="2020-06-03T20:51:08.976" v="179"/>
          <ac:picMkLst>
            <pc:docMk/>
            <pc:sldMk cId="3665744199" sldId="293"/>
            <ac:picMk id="11" creationId="{B903AF99-1876-4746-9811-8C365340AB7A}"/>
          </ac:picMkLst>
        </pc:picChg>
      </pc:sldChg>
    </pc:docChg>
  </pc:docChgLst>
  <pc:docChgLst>
    <pc:chgData name="Jonathan Courtois" userId="S::jonathan.courtois@etu.unice.fr::44c74a85-6878-4862-a36e-4d6a78c317d5" providerId="AD" clId="Web-{3A83D64B-3000-4190-A065-30390C167466}"/>
    <pc:docChg chg="addSld delSld modSld">
      <pc:chgData name="Jonathan Courtois" userId="S::jonathan.courtois@etu.unice.fr::44c74a85-6878-4862-a36e-4d6a78c317d5" providerId="AD" clId="Web-{3A83D64B-3000-4190-A065-30390C167466}" dt="2020-06-03T15:07:27.469" v="7"/>
      <pc:docMkLst>
        <pc:docMk/>
      </pc:docMkLst>
      <pc:sldChg chg="modSp">
        <pc:chgData name="Jonathan Courtois" userId="S::jonathan.courtois@etu.unice.fr::44c74a85-6878-4862-a36e-4d6a78c317d5" providerId="AD" clId="Web-{3A83D64B-3000-4190-A065-30390C167466}" dt="2020-06-03T14:55:14.132" v="4" actId="14100"/>
        <pc:sldMkLst>
          <pc:docMk/>
          <pc:sldMk cId="4129197372" sldId="261"/>
        </pc:sldMkLst>
        <pc:picChg chg="mod">
          <ac:chgData name="Jonathan Courtois" userId="S::jonathan.courtois@etu.unice.fr::44c74a85-6878-4862-a36e-4d6a78c317d5" providerId="AD" clId="Web-{3A83D64B-3000-4190-A065-30390C167466}" dt="2020-06-03T14:55:14.132" v="4" actId="14100"/>
          <ac:picMkLst>
            <pc:docMk/>
            <pc:sldMk cId="4129197372" sldId="261"/>
            <ac:picMk id="3" creationId="{94D9A036-D714-4DFE-8F37-8F914797C30F}"/>
          </ac:picMkLst>
        </pc:picChg>
      </pc:sldChg>
      <pc:sldChg chg="new">
        <pc:chgData name="Jonathan Courtois" userId="S::jonathan.courtois@etu.unice.fr::44c74a85-6878-4862-a36e-4d6a78c317d5" providerId="AD" clId="Web-{3A83D64B-3000-4190-A065-30390C167466}" dt="2020-06-03T15:07:27.469" v="7"/>
        <pc:sldMkLst>
          <pc:docMk/>
          <pc:sldMk cId="1377283723" sldId="264"/>
        </pc:sldMkLst>
      </pc:sldChg>
      <pc:sldChg chg="new del">
        <pc:chgData name="Jonathan Courtois" userId="S::jonathan.courtois@etu.unice.fr::44c74a85-6878-4862-a36e-4d6a78c317d5" providerId="AD" clId="Web-{3A83D64B-3000-4190-A065-30390C167466}" dt="2020-06-03T15:07:21.875" v="6"/>
        <pc:sldMkLst>
          <pc:docMk/>
          <pc:sldMk cId="3772935377" sldId="264"/>
        </pc:sldMkLst>
      </pc:sldChg>
    </pc:docChg>
  </pc:docChgLst>
  <pc:docChgLst>
    <pc:chgData name="Lionel Tombakdjian" userId="S::lionel.tombakdjian@etu.unice.fr::dbee33fe-2b12-4e0c-93c3-4cb61cb2eb8a" providerId="AD" clId="Web-{85128909-155F-4DDB-A417-0E26F795C025}"/>
    <pc:docChg chg="modSld">
      <pc:chgData name="Lionel Tombakdjian" userId="S::lionel.tombakdjian@etu.unice.fr::dbee33fe-2b12-4e0c-93c3-4cb61cb2eb8a" providerId="AD" clId="Web-{85128909-155F-4DDB-A417-0E26F795C025}" dt="2020-06-03T14:23:48.122" v="105" actId="20577"/>
      <pc:docMkLst>
        <pc:docMk/>
      </pc:docMkLst>
      <pc:sldChg chg="modSp">
        <pc:chgData name="Lionel Tombakdjian" userId="S::lionel.tombakdjian@etu.unice.fr::dbee33fe-2b12-4e0c-93c3-4cb61cb2eb8a" providerId="AD" clId="Web-{85128909-155F-4DDB-A417-0E26F795C025}" dt="2020-06-03T14:23:47.122" v="104" actId="20577"/>
        <pc:sldMkLst>
          <pc:docMk/>
          <pc:sldMk cId="1779261737" sldId="257"/>
        </pc:sldMkLst>
        <pc:spChg chg="mod">
          <ac:chgData name="Lionel Tombakdjian" userId="S::lionel.tombakdjian@etu.unice.fr::dbee33fe-2b12-4e0c-93c3-4cb61cb2eb8a" providerId="AD" clId="Web-{85128909-155F-4DDB-A417-0E26F795C025}" dt="2020-06-03T14:23:04.558" v="94" actId="1076"/>
          <ac:spMkLst>
            <pc:docMk/>
            <pc:sldMk cId="1779261737" sldId="257"/>
            <ac:spMk id="7" creationId="{3B786CA2-FF35-4025-851F-EA7621580DDC}"/>
          </ac:spMkLst>
        </pc:spChg>
        <pc:spChg chg="mod">
          <ac:chgData name="Lionel Tombakdjian" userId="S::lionel.tombakdjian@etu.unice.fr::dbee33fe-2b12-4e0c-93c3-4cb61cb2eb8a" providerId="AD" clId="Web-{85128909-155F-4DDB-A417-0E26F795C025}" dt="2020-06-03T14:23:47.122" v="104" actId="20577"/>
          <ac:spMkLst>
            <pc:docMk/>
            <pc:sldMk cId="1779261737" sldId="257"/>
            <ac:spMk id="8" creationId="{76CB00B1-9F0B-482C-8D4A-87A27DEFC988}"/>
          </ac:spMkLst>
        </pc:spChg>
      </pc:sldChg>
    </pc:docChg>
  </pc:docChgLst>
  <pc:docChgLst>
    <pc:chgData name="Lionel Tombakdjian" userId="S::lionel.tombakdjian@etu.unice.fr::dbee33fe-2b12-4e0c-93c3-4cb61cb2eb8a" providerId="AD" clId="Web-{04B838C4-2E6E-4952-881C-A2EA1D86FB02}"/>
    <pc:docChg chg="modSld">
      <pc:chgData name="Lionel Tombakdjian" userId="S::lionel.tombakdjian@etu.unice.fr::dbee33fe-2b12-4e0c-93c3-4cb61cb2eb8a" providerId="AD" clId="Web-{04B838C4-2E6E-4952-881C-A2EA1D86FB02}" dt="2020-06-03T14:28:00.416" v="3" actId="1076"/>
      <pc:docMkLst>
        <pc:docMk/>
      </pc:docMkLst>
      <pc:sldChg chg="addSp modSp">
        <pc:chgData name="Lionel Tombakdjian" userId="S::lionel.tombakdjian@etu.unice.fr::dbee33fe-2b12-4e0c-93c3-4cb61cb2eb8a" providerId="AD" clId="Web-{04B838C4-2E6E-4952-881C-A2EA1D86FB02}" dt="2020-06-03T14:28:00.416" v="3" actId="1076"/>
        <pc:sldMkLst>
          <pc:docMk/>
          <pc:sldMk cId="1779261737" sldId="257"/>
        </pc:sldMkLst>
        <pc:picChg chg="add mod">
          <ac:chgData name="Lionel Tombakdjian" userId="S::lionel.tombakdjian@etu.unice.fr::dbee33fe-2b12-4e0c-93c3-4cb61cb2eb8a" providerId="AD" clId="Web-{04B838C4-2E6E-4952-881C-A2EA1D86FB02}" dt="2020-06-03T14:28:00.416" v="3" actId="1076"/>
          <ac:picMkLst>
            <pc:docMk/>
            <pc:sldMk cId="1779261737" sldId="257"/>
            <ac:picMk id="2" creationId="{070CF572-7859-4CA9-8EFE-CF3A4A64B2A5}"/>
          </ac:picMkLst>
        </pc:picChg>
      </pc:sldChg>
    </pc:docChg>
  </pc:docChgLst>
  <pc:docChgLst>
    <pc:chgData name="Yacine Khacef" userId="S::yacine.khacef@etu.unice.fr::7d0e3caa-b6ff-4ec6-835d-b8d8bc5b0db8" providerId="AD" clId="Web-{5BAC6A79-1D6B-469C-A29D-B0EBA3ACAAD0}"/>
    <pc:docChg chg="addSld">
      <pc:chgData name="Yacine Khacef" userId="S::yacine.khacef@etu.unice.fr::7d0e3caa-b6ff-4ec6-835d-b8d8bc5b0db8" providerId="AD" clId="Web-{5BAC6A79-1D6B-469C-A29D-B0EBA3ACAAD0}" dt="2020-06-03T18:07:46.189" v="0"/>
      <pc:docMkLst>
        <pc:docMk/>
      </pc:docMkLst>
      <pc:sldChg chg="new">
        <pc:chgData name="Yacine Khacef" userId="S::yacine.khacef@etu.unice.fr::7d0e3caa-b6ff-4ec6-835d-b8d8bc5b0db8" providerId="AD" clId="Web-{5BAC6A79-1D6B-469C-A29D-B0EBA3ACAAD0}" dt="2020-06-03T18:07:46.189" v="0"/>
        <pc:sldMkLst>
          <pc:docMk/>
          <pc:sldMk cId="3788662172" sldId="289"/>
        </pc:sldMkLst>
      </pc:sldChg>
    </pc:docChg>
  </pc:docChgLst>
  <pc:docChgLst>
    <pc:chgData name="Julian-Antony Roqui" userId="S::julian-antony.roqui@etu.unice.fr::f6e297e2-518c-44a5-8f99-bdb422f3f15c" providerId="AD" clId="Web-{642F5129-E952-48F9-B398-C8E5B726F317}"/>
    <pc:docChg chg="modSld">
      <pc:chgData name="Julian-Antony Roqui" userId="S::julian-antony.roqui@etu.unice.fr::f6e297e2-518c-44a5-8f99-bdb422f3f15c" providerId="AD" clId="Web-{642F5129-E952-48F9-B398-C8E5B726F317}" dt="2020-06-03T15:52:07.006" v="24"/>
      <pc:docMkLst>
        <pc:docMk/>
      </pc:docMkLst>
      <pc:sldChg chg="addSp delSp addAnim delAnim modAnim">
        <pc:chgData name="Julian-Antony Roqui" userId="S::julian-antony.roqui@etu.unice.fr::f6e297e2-518c-44a5-8f99-bdb422f3f15c" providerId="AD" clId="Web-{642F5129-E952-48F9-B398-C8E5B726F317}" dt="2020-06-03T15:52:07.006" v="24"/>
        <pc:sldMkLst>
          <pc:docMk/>
          <pc:sldMk cId="4129197372" sldId="261"/>
        </pc:sldMkLst>
        <pc:spChg chg="topLvl">
          <ac:chgData name="Julian-Antony Roqui" userId="S::julian-antony.roqui@etu.unice.fr::f6e297e2-518c-44a5-8f99-bdb422f3f15c" providerId="AD" clId="Web-{642F5129-E952-48F9-B398-C8E5B726F317}" dt="2020-06-03T15:50:32.934" v="8"/>
          <ac:spMkLst>
            <pc:docMk/>
            <pc:sldMk cId="4129197372" sldId="261"/>
            <ac:spMk id="7" creationId="{9121238F-30F1-4217-99B9-FB90D13261AD}"/>
          </ac:spMkLst>
        </pc:spChg>
        <pc:spChg chg="topLvl">
          <ac:chgData name="Julian-Antony Roqui" userId="S::julian-antony.roqui@etu.unice.fr::f6e297e2-518c-44a5-8f99-bdb422f3f15c" providerId="AD" clId="Web-{642F5129-E952-48F9-B398-C8E5B726F317}" dt="2020-06-03T15:50:32.934" v="8"/>
          <ac:spMkLst>
            <pc:docMk/>
            <pc:sldMk cId="4129197372" sldId="261"/>
            <ac:spMk id="22" creationId="{BD844E55-F3EB-44E7-A353-D260E1E5CB80}"/>
          </ac:spMkLst>
        </pc:spChg>
        <pc:grpChg chg="add">
          <ac:chgData name="Julian-Antony Roqui" userId="S::julian-antony.roqui@etu.unice.fr::f6e297e2-518c-44a5-8f99-bdb422f3f15c" providerId="AD" clId="Web-{642F5129-E952-48F9-B398-C8E5B726F317}" dt="2020-06-03T15:50:17.152" v="4"/>
          <ac:grpSpMkLst>
            <pc:docMk/>
            <pc:sldMk cId="4129197372" sldId="261"/>
            <ac:grpSpMk id="10" creationId="{FC2F7908-8102-4CFE-ACAC-03D188D114A9}"/>
          </ac:grpSpMkLst>
        </pc:grpChg>
        <pc:grpChg chg="add del">
          <ac:chgData name="Julian-Antony Roqui" userId="S::julian-antony.roqui@etu.unice.fr::f6e297e2-518c-44a5-8f99-bdb422f3f15c" providerId="AD" clId="Web-{642F5129-E952-48F9-B398-C8E5B726F317}" dt="2020-06-03T15:50:32.934" v="8"/>
          <ac:grpSpMkLst>
            <pc:docMk/>
            <pc:sldMk cId="4129197372" sldId="261"/>
            <ac:grpSpMk id="11" creationId="{D0E95F7A-9FFC-493C-92F4-4EEFB8B9013D}"/>
          </ac:grpSpMkLst>
        </pc:grpChg>
        <pc:grpChg chg="add">
          <ac:chgData name="Julian-Antony Roqui" userId="S::julian-antony.roqui@etu.unice.fr::f6e297e2-518c-44a5-8f99-bdb422f3f15c" providerId="AD" clId="Web-{642F5129-E952-48F9-B398-C8E5B726F317}" dt="2020-06-03T15:50:56.811" v="9"/>
          <ac:grpSpMkLst>
            <pc:docMk/>
            <pc:sldMk cId="4129197372" sldId="261"/>
            <ac:grpSpMk id="12" creationId="{5D1C6B14-8DAA-42AC-AB0A-8D136643F18B}"/>
          </ac:grpSpMkLst>
        </pc:grpChg>
        <pc:grpChg chg="add">
          <ac:chgData name="Julian-Antony Roqui" userId="S::julian-antony.roqui@etu.unice.fr::f6e297e2-518c-44a5-8f99-bdb422f3f15c" providerId="AD" clId="Web-{642F5129-E952-48F9-B398-C8E5B726F317}" dt="2020-06-03T15:51:11.235" v="10"/>
          <ac:grpSpMkLst>
            <pc:docMk/>
            <pc:sldMk cId="4129197372" sldId="261"/>
            <ac:grpSpMk id="13" creationId="{9CD898F0-2068-415F-9F73-74CD0CA348E7}"/>
          </ac:grpSpMkLst>
        </pc:grpChg>
      </pc:sldChg>
    </pc:docChg>
  </pc:docChgLst>
  <pc:docChgLst>
    <pc:chgData name="Yacine Khacef" userId="S::yacine.khacef@etu.unice.fr::7d0e3caa-b6ff-4ec6-835d-b8d8bc5b0db8" providerId="AD" clId="Web-{D6E72064-9635-4D54-B11D-E7ABD0263240}"/>
    <pc:docChg chg="modSld">
      <pc:chgData name="Yacine Khacef" userId="S::yacine.khacef@etu.unice.fr::7d0e3caa-b6ff-4ec6-835d-b8d8bc5b0db8" providerId="AD" clId="Web-{D6E72064-9635-4D54-B11D-E7ABD0263240}" dt="2020-06-03T14:30:16.832" v="21" actId="1076"/>
      <pc:docMkLst>
        <pc:docMk/>
      </pc:docMkLst>
      <pc:sldChg chg="modSp">
        <pc:chgData name="Yacine Khacef" userId="S::yacine.khacef@etu.unice.fr::7d0e3caa-b6ff-4ec6-835d-b8d8bc5b0db8" providerId="AD" clId="Web-{D6E72064-9635-4D54-B11D-E7ABD0263240}" dt="2020-06-03T14:30:16.832" v="21" actId="1076"/>
        <pc:sldMkLst>
          <pc:docMk/>
          <pc:sldMk cId="1779261737" sldId="257"/>
        </pc:sldMkLst>
        <pc:spChg chg="mod">
          <ac:chgData name="Yacine Khacef" userId="S::yacine.khacef@etu.unice.fr::7d0e3caa-b6ff-4ec6-835d-b8d8bc5b0db8" providerId="AD" clId="Web-{D6E72064-9635-4D54-B11D-E7ABD0263240}" dt="2020-06-03T14:30:16.832" v="21" actId="1076"/>
          <ac:spMkLst>
            <pc:docMk/>
            <pc:sldMk cId="1779261737" sldId="257"/>
            <ac:spMk id="6" creationId="{857A6975-EE3D-41A0-8DFC-F86D3659CD48}"/>
          </ac:spMkLst>
        </pc:spChg>
      </pc:sldChg>
    </pc:docChg>
  </pc:docChgLst>
  <pc:docChgLst>
    <pc:chgData name="Yacine Khacef" userId="S::yacine.khacef@etu.unice.fr::7d0e3caa-b6ff-4ec6-835d-b8d8bc5b0db8" providerId="AD" clId="Web-{E207D760-7B32-4965-A45B-C254FF2266D6}"/>
    <pc:docChg chg="addSld delSld modSld">
      <pc:chgData name="Yacine Khacef" userId="S::yacine.khacef@etu.unice.fr::7d0e3caa-b6ff-4ec6-835d-b8d8bc5b0db8" providerId="AD" clId="Web-{E207D760-7B32-4965-A45B-C254FF2266D6}" dt="2020-06-03T17:47:00.697" v="709" actId="20577"/>
      <pc:docMkLst>
        <pc:docMk/>
      </pc:docMkLst>
      <pc:sldChg chg="addSp delSp modSp">
        <pc:chgData name="Yacine Khacef" userId="S::yacine.khacef@etu.unice.fr::7d0e3caa-b6ff-4ec6-835d-b8d8bc5b0db8" providerId="AD" clId="Web-{E207D760-7B32-4965-A45B-C254FF2266D6}" dt="2020-06-03T16:43:15.677" v="65" actId="1076"/>
        <pc:sldMkLst>
          <pc:docMk/>
          <pc:sldMk cId="1277059530" sldId="263"/>
        </pc:sldMkLst>
        <pc:spChg chg="mod">
          <ac:chgData name="Yacine Khacef" userId="S::yacine.khacef@etu.unice.fr::7d0e3caa-b6ff-4ec6-835d-b8d8bc5b0db8" providerId="AD" clId="Web-{E207D760-7B32-4965-A45B-C254FF2266D6}" dt="2020-06-03T16:40:05.893" v="18" actId="14100"/>
          <ac:spMkLst>
            <pc:docMk/>
            <pc:sldMk cId="1277059530" sldId="263"/>
            <ac:spMk id="5" creationId="{3F4F6A0E-F210-4BF2-9B25-AA8F814DD860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6:40:36.175" v="32" actId="20577"/>
          <ac:spMkLst>
            <pc:docMk/>
            <pc:sldMk cId="1277059530" sldId="263"/>
            <ac:spMk id="13" creationId="{F3A6835F-9302-4B89-9A74-6037D3E00A6D}"/>
          </ac:spMkLst>
        </pc:spChg>
        <pc:picChg chg="add mod">
          <ac:chgData name="Yacine Khacef" userId="S::yacine.khacef@etu.unice.fr::7d0e3caa-b6ff-4ec6-835d-b8d8bc5b0db8" providerId="AD" clId="Web-{E207D760-7B32-4965-A45B-C254FF2266D6}" dt="2020-06-03T16:43:15.677" v="65" actId="1076"/>
          <ac:picMkLst>
            <pc:docMk/>
            <pc:sldMk cId="1277059530" sldId="263"/>
            <ac:picMk id="3" creationId="{9DD89BA8-1B9F-4E24-BB2C-0C3F62F7AE17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7:51.392" v="1"/>
          <ac:picMkLst>
            <pc:docMk/>
            <pc:sldMk cId="1277059530" sldId="263"/>
            <ac:picMk id="6" creationId="{A3309B82-3794-496E-AF3D-003A596EE8E1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7:52.157" v="2"/>
          <ac:picMkLst>
            <pc:docMk/>
            <pc:sldMk cId="1277059530" sldId="263"/>
            <ac:picMk id="7" creationId="{C70AB96C-DC78-40E5-AF9D-EAD1D0488878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43:07.443" v="63" actId="1076"/>
          <ac:picMkLst>
            <pc:docMk/>
            <pc:sldMk cId="1277059530" sldId="263"/>
            <ac:picMk id="8" creationId="{7579D2C8-9D53-494C-9817-92E5CBDFBAF6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7:59.517" v="3"/>
          <ac:picMkLst>
            <pc:docMk/>
            <pc:sldMk cId="1277059530" sldId="263"/>
            <ac:picMk id="9" creationId="{2F30FD2D-1BA7-481B-80CE-D42BD4EB9C2C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39:55.581" v="17" actId="1076"/>
          <ac:picMkLst>
            <pc:docMk/>
            <pc:sldMk cId="1277059530" sldId="263"/>
            <ac:picMk id="10" creationId="{224BA20C-6497-4F64-89F2-1F3F6C44F980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43:04.771" v="62" actId="1076"/>
          <ac:picMkLst>
            <pc:docMk/>
            <pc:sldMk cId="1277059530" sldId="263"/>
            <ac:picMk id="11" creationId="{2E7BD929-6965-4A49-AC9C-E123C5B570FA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8:01.923" v="4"/>
          <ac:picMkLst>
            <pc:docMk/>
            <pc:sldMk cId="1277059530" sldId="263"/>
            <ac:picMk id="12" creationId="{A56DE9EA-9FB5-46F9-9575-B3F1C9EC9E10}"/>
          </ac:picMkLst>
        </pc:picChg>
      </pc:sldChg>
      <pc:sldChg chg="addSp delSp del">
        <pc:chgData name="Yacine Khacef" userId="S::yacine.khacef@etu.unice.fr::7d0e3caa-b6ff-4ec6-835d-b8d8bc5b0db8" providerId="AD" clId="Web-{E207D760-7B32-4965-A45B-C254FF2266D6}" dt="2020-06-03T16:55:00.343" v="146"/>
        <pc:sldMkLst>
          <pc:docMk/>
          <pc:sldMk cId="356364117" sldId="266"/>
        </pc:sldMkLst>
        <pc:cxnChg chg="add del">
          <ac:chgData name="Yacine Khacef" userId="S::yacine.khacef@etu.unice.fr::7d0e3caa-b6ff-4ec6-835d-b8d8bc5b0db8" providerId="AD" clId="Web-{E207D760-7B32-4965-A45B-C254FF2266D6}" dt="2020-06-03T16:54:16.373" v="141"/>
          <ac:cxnSpMkLst>
            <pc:docMk/>
            <pc:sldMk cId="356364117" sldId="266"/>
            <ac:cxnSpMk id="3" creationId="{4DA7FB55-F284-4615-81BD-4DF9027493F6}"/>
          </ac:cxnSpMkLst>
        </pc:cxnChg>
      </pc:sldChg>
      <pc:sldChg chg="addSp delSp modSp add replId">
        <pc:chgData name="Yacine Khacef" userId="S::yacine.khacef@etu.unice.fr::7d0e3caa-b6ff-4ec6-835d-b8d8bc5b0db8" providerId="AD" clId="Web-{E207D760-7B32-4965-A45B-C254FF2266D6}" dt="2020-06-03T16:45:36.163" v="96" actId="1076"/>
        <pc:sldMkLst>
          <pc:docMk/>
          <pc:sldMk cId="2825289064" sldId="268"/>
        </pc:sldMkLst>
        <pc:spChg chg="add mod">
          <ac:chgData name="Yacine Khacef" userId="S::yacine.khacef@etu.unice.fr::7d0e3caa-b6ff-4ec6-835d-b8d8bc5b0db8" providerId="AD" clId="Web-{E207D760-7B32-4965-A45B-C254FF2266D6}" dt="2020-06-03T16:40:58.769" v="45" actId="20577"/>
          <ac:spMkLst>
            <pc:docMk/>
            <pc:sldMk cId="2825289064" sldId="268"/>
            <ac:spMk id="14" creationId="{0E63BEB7-0E62-40B4-A2D1-2E9AF7FAC6B6}"/>
          </ac:spMkLst>
        </pc:spChg>
        <pc:picChg chg="add mod">
          <ac:chgData name="Yacine Khacef" userId="S::yacine.khacef@etu.unice.fr::7d0e3caa-b6ff-4ec6-835d-b8d8bc5b0db8" providerId="AD" clId="Web-{E207D760-7B32-4965-A45B-C254FF2266D6}" dt="2020-06-03T16:45:36.163" v="96" actId="1076"/>
          <ac:picMkLst>
            <pc:docMk/>
            <pc:sldMk cId="2825289064" sldId="268"/>
            <ac:picMk id="3" creationId="{5F28C2D1-8760-42F6-AB7F-3E1F26A6A6AC}"/>
          </ac:picMkLst>
        </pc:picChg>
        <pc:picChg chg="add mod modCrop">
          <ac:chgData name="Yacine Khacef" userId="S::yacine.khacef@etu.unice.fr::7d0e3caa-b6ff-4ec6-835d-b8d8bc5b0db8" providerId="AD" clId="Web-{E207D760-7B32-4965-A45B-C254FF2266D6}" dt="2020-06-03T16:45:25.835" v="94" actId="1076"/>
          <ac:picMkLst>
            <pc:docMk/>
            <pc:sldMk cId="2825289064" sldId="268"/>
            <ac:picMk id="4" creationId="{6E573C54-4C07-430F-BB08-603EE14FEFBA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43:43.349" v="75" actId="1076"/>
          <ac:picMkLst>
            <pc:docMk/>
            <pc:sldMk cId="2825289064" sldId="268"/>
            <ac:picMk id="6" creationId="{A3309B82-3794-496E-AF3D-003A596EE8E1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43:47.084" v="77" actId="1076"/>
          <ac:picMkLst>
            <pc:docMk/>
            <pc:sldMk cId="2825289064" sldId="268"/>
            <ac:picMk id="7" creationId="{C70AB96C-DC78-40E5-AF9D-EAD1D0488878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8:04.782" v="7"/>
          <ac:picMkLst>
            <pc:docMk/>
            <pc:sldMk cId="2825289064" sldId="268"/>
            <ac:picMk id="8" creationId="{7579D2C8-9D53-494C-9817-92E5CBDFBAF6}"/>
          </ac:picMkLst>
        </pc:picChg>
        <pc:picChg chg="mod">
          <ac:chgData name="Yacine Khacef" userId="S::yacine.khacef@etu.unice.fr::7d0e3caa-b6ff-4ec6-835d-b8d8bc5b0db8" providerId="AD" clId="Web-{E207D760-7B32-4965-A45B-C254FF2266D6}" dt="2020-06-03T16:43:40.162" v="73" actId="1076"/>
          <ac:picMkLst>
            <pc:docMk/>
            <pc:sldMk cId="2825289064" sldId="268"/>
            <ac:picMk id="9" creationId="{2F30FD2D-1BA7-481B-80CE-D42BD4EB9C2C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8:03.454" v="5"/>
          <ac:picMkLst>
            <pc:docMk/>
            <pc:sldMk cId="2825289064" sldId="268"/>
            <ac:picMk id="10" creationId="{224BA20C-6497-4F64-89F2-1F3F6C44F980}"/>
          </ac:picMkLst>
        </pc:picChg>
        <pc:picChg chg="del">
          <ac:chgData name="Yacine Khacef" userId="S::yacine.khacef@etu.unice.fr::7d0e3caa-b6ff-4ec6-835d-b8d8bc5b0db8" providerId="AD" clId="Web-{E207D760-7B32-4965-A45B-C254FF2266D6}" dt="2020-06-03T16:38:04.204" v="6"/>
          <ac:picMkLst>
            <pc:docMk/>
            <pc:sldMk cId="2825289064" sldId="268"/>
            <ac:picMk id="11" creationId="{2E7BD929-6965-4A49-AC9C-E123C5B570FA}"/>
          </ac:picMkLst>
        </pc:picChg>
        <pc:picChg chg="add del mod">
          <ac:chgData name="Yacine Khacef" userId="S::yacine.khacef@etu.unice.fr::7d0e3caa-b6ff-4ec6-835d-b8d8bc5b0db8" providerId="AD" clId="Web-{E207D760-7B32-4965-A45B-C254FF2266D6}" dt="2020-06-03T16:43:22.615" v="66"/>
          <ac:picMkLst>
            <pc:docMk/>
            <pc:sldMk cId="2825289064" sldId="268"/>
            <ac:picMk id="12" creationId="{A56DE9EA-9FB5-46F9-9575-B3F1C9EC9E10}"/>
          </ac:picMkLst>
        </pc:picChg>
      </pc:sldChg>
      <pc:sldChg chg="addSp delSp modSp add replId">
        <pc:chgData name="Yacine Khacef" userId="S::yacine.khacef@etu.unice.fr::7d0e3caa-b6ff-4ec6-835d-b8d8bc5b0db8" providerId="AD" clId="Web-{E207D760-7B32-4965-A45B-C254FF2266D6}" dt="2020-06-03T17:28:01.635" v="364" actId="14100"/>
        <pc:sldMkLst>
          <pc:docMk/>
          <pc:sldMk cId="1366830931" sldId="269"/>
        </pc:sldMkLst>
        <pc:spChg chg="mod">
          <ac:chgData name="Yacine Khacef" userId="S::yacine.khacef@etu.unice.fr::7d0e3caa-b6ff-4ec6-835d-b8d8bc5b0db8" providerId="AD" clId="Web-{E207D760-7B32-4965-A45B-C254FF2266D6}" dt="2020-06-03T17:28:01.635" v="364" actId="14100"/>
          <ac:spMkLst>
            <pc:docMk/>
            <pc:sldMk cId="1366830931" sldId="269"/>
            <ac:spMk id="4" creationId="{808D0FB5-DA1C-4E0C-93CC-03CEC6C12655}"/>
          </ac:spMkLst>
        </pc:spChg>
        <pc:spChg chg="del">
          <ac:chgData name="Yacine Khacef" userId="S::yacine.khacef@etu.unice.fr::7d0e3caa-b6ff-4ec6-835d-b8d8bc5b0db8" providerId="AD" clId="Web-{E207D760-7B32-4965-A45B-C254FF2266D6}" dt="2020-06-03T16:45:54.054" v="98"/>
          <ac:spMkLst>
            <pc:docMk/>
            <pc:sldMk cId="1366830931" sldId="269"/>
            <ac:spMk id="5" creationId="{F5F2CBAE-8492-4F2C-975D-85E32D7094C8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6:56:12.765" v="179" actId="1076"/>
          <ac:spMkLst>
            <pc:docMk/>
            <pc:sldMk cId="1366830931" sldId="269"/>
            <ac:spMk id="5" creationId="{FCA8723D-0823-4A2B-8AC8-861ED1BD134D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6:50:18.105" v="128" actId="14100"/>
          <ac:spMkLst>
            <pc:docMk/>
            <pc:sldMk cId="1366830931" sldId="269"/>
            <ac:spMk id="6" creationId="{BA1B7E07-031E-4C31-8E79-B92467C01130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6:48:50.588" v="121" actId="14100"/>
          <ac:spMkLst>
            <pc:docMk/>
            <pc:sldMk cId="1366830931" sldId="269"/>
            <ac:spMk id="7" creationId="{61295595-8483-46E3-951F-DF83910F6C61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13:20.795" v="355" actId="14100"/>
          <ac:spMkLst>
            <pc:docMk/>
            <pc:sldMk cId="1366830931" sldId="269"/>
            <ac:spMk id="8" creationId="{BDE81A4F-C531-42D4-9C2B-BD7AC95C6608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6:57:03.454" v="208" actId="1076"/>
          <ac:spMkLst>
            <pc:docMk/>
            <pc:sldMk cId="1366830931" sldId="269"/>
            <ac:spMk id="12" creationId="{02146D72-B554-43DA-9275-FA2BA35E82A9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00:03.862" v="289" actId="1076"/>
          <ac:spMkLst>
            <pc:docMk/>
            <pc:sldMk cId="1366830931" sldId="269"/>
            <ac:spMk id="13" creationId="{AE98160D-72CC-4AF5-B0B2-761F693978C0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02:06.239" v="320" actId="1076"/>
          <ac:spMkLst>
            <pc:docMk/>
            <pc:sldMk cId="1366830931" sldId="269"/>
            <ac:spMk id="14" creationId="{ADB9AFB2-69DA-4B3B-A9C8-C627C41BA753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12:56.826" v="353" actId="1076"/>
          <ac:spMkLst>
            <pc:docMk/>
            <pc:sldMk cId="1366830931" sldId="269"/>
            <ac:spMk id="15" creationId="{F08ABB58-C822-4172-8527-C2D17D65E4E0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12:47.607" v="351" actId="1076"/>
          <ac:spMkLst>
            <pc:docMk/>
            <pc:sldMk cId="1366830931" sldId="269"/>
            <ac:spMk id="17" creationId="{7B61C448-F148-4E3B-9B03-E90DAF3C8695}"/>
          </ac:spMkLst>
        </pc:spChg>
        <pc:picChg chg="add del mod">
          <ac:chgData name="Yacine Khacef" userId="S::yacine.khacef@etu.unice.fr::7d0e3caa-b6ff-4ec6-835d-b8d8bc5b0db8" providerId="AD" clId="Web-{E207D760-7B32-4965-A45B-C254FF2266D6}" dt="2020-06-03T17:12:06.794" v="344"/>
          <ac:picMkLst>
            <pc:docMk/>
            <pc:sldMk cId="1366830931" sldId="269"/>
            <ac:picMk id="3" creationId="{E9701ABD-9A79-49A1-9674-1553ACF92FDA}"/>
          </ac:picMkLst>
        </pc:picChg>
        <pc:picChg chg="add mod">
          <ac:chgData name="Yacine Khacef" userId="S::yacine.khacef@etu.unice.fr::7d0e3caa-b6ff-4ec6-835d-b8d8bc5b0db8" providerId="AD" clId="Web-{E207D760-7B32-4965-A45B-C254FF2266D6}" dt="2020-06-03T17:13:32.889" v="357" actId="1076"/>
          <ac:picMkLst>
            <pc:docMk/>
            <pc:sldMk cId="1366830931" sldId="269"/>
            <ac:picMk id="19" creationId="{B4D97008-6495-4629-9181-FA785A5C45D8}"/>
          </ac:picMkLst>
        </pc:picChg>
        <pc:cxnChg chg="add mod">
          <ac:chgData name="Yacine Khacef" userId="S::yacine.khacef@etu.unice.fr::7d0e3caa-b6ff-4ec6-835d-b8d8bc5b0db8" providerId="AD" clId="Web-{E207D760-7B32-4965-A45B-C254FF2266D6}" dt="2020-06-03T17:13:27.826" v="356" actId="1076"/>
          <ac:cxnSpMkLst>
            <pc:docMk/>
            <pc:sldMk cId="1366830931" sldId="269"/>
            <ac:cxnSpMk id="9" creationId="{C586AA63-48CC-4DBB-8E39-5C45BCEFA9D2}"/>
          </ac:cxnSpMkLst>
        </pc:cxnChg>
        <pc:cxnChg chg="add del mod">
          <ac:chgData name="Yacine Khacef" userId="S::yacine.khacef@etu.unice.fr::7d0e3caa-b6ff-4ec6-835d-b8d8bc5b0db8" providerId="AD" clId="Web-{E207D760-7B32-4965-A45B-C254FF2266D6}" dt="2020-06-03T17:00:08.315" v="290"/>
          <ac:cxnSpMkLst>
            <pc:docMk/>
            <pc:sldMk cId="1366830931" sldId="269"/>
            <ac:cxnSpMk id="10" creationId="{CF1336EE-877E-4153-B0F1-68FD308A2968}"/>
          </ac:cxnSpMkLst>
        </pc:cxnChg>
        <pc:cxnChg chg="add del mod">
          <ac:chgData name="Yacine Khacef" userId="S::yacine.khacef@etu.unice.fr::7d0e3caa-b6ff-4ec6-835d-b8d8bc5b0db8" providerId="AD" clId="Web-{E207D760-7B32-4965-A45B-C254FF2266D6}" dt="2020-06-03T17:03:05.630" v="329"/>
          <ac:cxnSpMkLst>
            <pc:docMk/>
            <pc:sldMk cId="1366830931" sldId="269"/>
            <ac:cxnSpMk id="11" creationId="{7BF319C9-BBB2-4771-9136-E6A49D7643C2}"/>
          </ac:cxnSpMkLst>
        </pc:cxnChg>
        <pc:cxnChg chg="add mod">
          <ac:chgData name="Yacine Khacef" userId="S::yacine.khacef@etu.unice.fr::7d0e3caa-b6ff-4ec6-835d-b8d8bc5b0db8" providerId="AD" clId="Web-{E207D760-7B32-4965-A45B-C254FF2266D6}" dt="2020-06-03T17:12:53.623" v="352" actId="1076"/>
          <ac:cxnSpMkLst>
            <pc:docMk/>
            <pc:sldMk cId="1366830931" sldId="269"/>
            <ac:cxnSpMk id="16" creationId="{8D7E5305-FEFA-46A0-B149-D780C36C7981}"/>
          </ac:cxnSpMkLst>
        </pc:cxnChg>
        <pc:cxnChg chg="add mod">
          <ac:chgData name="Yacine Khacef" userId="S::yacine.khacef@etu.unice.fr::7d0e3caa-b6ff-4ec6-835d-b8d8bc5b0db8" providerId="AD" clId="Web-{E207D760-7B32-4965-A45B-C254FF2266D6}" dt="2020-06-03T17:12:45.717" v="350" actId="1076"/>
          <ac:cxnSpMkLst>
            <pc:docMk/>
            <pc:sldMk cId="1366830931" sldId="269"/>
            <ac:cxnSpMk id="18" creationId="{EC234B1D-7219-40C3-8443-8812564097D7}"/>
          </ac:cxnSpMkLst>
        </pc:cxnChg>
      </pc:sldChg>
      <pc:sldChg chg="add replId">
        <pc:chgData name="Yacine Khacef" userId="S::yacine.khacef@etu.unice.fr::7d0e3caa-b6ff-4ec6-835d-b8d8bc5b0db8" providerId="AD" clId="Web-{E207D760-7B32-4965-A45B-C254FF2266D6}" dt="2020-06-03T16:54:49.858" v="144"/>
        <pc:sldMkLst>
          <pc:docMk/>
          <pc:sldMk cId="164455391" sldId="270"/>
        </pc:sldMkLst>
      </pc:sldChg>
      <pc:sldChg chg="add del replId">
        <pc:chgData name="Yacine Khacef" userId="S::yacine.khacef@etu.unice.fr::7d0e3caa-b6ff-4ec6-835d-b8d8bc5b0db8" providerId="AD" clId="Web-{E207D760-7B32-4965-A45B-C254FF2266D6}" dt="2020-06-03T16:54:30.686" v="143"/>
        <pc:sldMkLst>
          <pc:docMk/>
          <pc:sldMk cId="1981115225" sldId="270"/>
        </pc:sldMkLst>
      </pc:sldChg>
      <pc:sldChg chg="modSp add replId">
        <pc:chgData name="Yacine Khacef" userId="S::yacine.khacef@etu.unice.fr::7d0e3caa-b6ff-4ec6-835d-b8d8bc5b0db8" providerId="AD" clId="Web-{E207D760-7B32-4965-A45B-C254FF2266D6}" dt="2020-06-03T17:37:30.205" v="532" actId="14100"/>
        <pc:sldMkLst>
          <pc:docMk/>
          <pc:sldMk cId="2032216810" sldId="271"/>
        </pc:sldMkLst>
        <pc:spChg chg="mod">
          <ac:chgData name="Yacine Khacef" userId="S::yacine.khacef@etu.unice.fr::7d0e3caa-b6ff-4ec6-835d-b8d8bc5b0db8" providerId="AD" clId="Web-{E207D760-7B32-4965-A45B-C254FF2266D6}" dt="2020-06-03T17:37:30.205" v="532" actId="14100"/>
          <ac:spMkLst>
            <pc:docMk/>
            <pc:sldMk cId="2032216810" sldId="271"/>
            <ac:spMk id="4" creationId="{808D0FB5-DA1C-4E0C-93CC-03CEC6C12655}"/>
          </ac:spMkLst>
        </pc:spChg>
      </pc:sldChg>
      <pc:sldChg chg="modSp add replId">
        <pc:chgData name="Yacine Khacef" userId="S::yacine.khacef@etu.unice.fr::7d0e3caa-b6ff-4ec6-835d-b8d8bc5b0db8" providerId="AD" clId="Web-{E207D760-7B32-4965-A45B-C254FF2266D6}" dt="2020-06-03T17:02:35.567" v="326" actId="20577"/>
        <pc:sldMkLst>
          <pc:docMk/>
          <pc:sldMk cId="1752765897" sldId="272"/>
        </pc:sldMkLst>
        <pc:spChg chg="mod">
          <ac:chgData name="Yacine Khacef" userId="S::yacine.khacef@etu.unice.fr::7d0e3caa-b6ff-4ec6-835d-b8d8bc5b0db8" providerId="AD" clId="Web-{E207D760-7B32-4965-A45B-C254FF2266D6}" dt="2020-06-03T17:02:35.567" v="326" actId="20577"/>
          <ac:spMkLst>
            <pc:docMk/>
            <pc:sldMk cId="1752765897" sldId="272"/>
            <ac:spMk id="5" creationId="{F5F2CBAE-8492-4F2C-975D-85E32D7094C8}"/>
          </ac:spMkLst>
        </pc:spChg>
      </pc:sldChg>
      <pc:sldChg chg="addSp delSp modSp">
        <pc:chgData name="Yacine Khacef" userId="S::yacine.khacef@etu.unice.fr::7d0e3caa-b6ff-4ec6-835d-b8d8bc5b0db8" providerId="AD" clId="Web-{E207D760-7B32-4965-A45B-C254FF2266D6}" dt="2020-06-03T17:44:34.476" v="623" actId="20577"/>
        <pc:sldMkLst>
          <pc:docMk/>
          <pc:sldMk cId="3338244285" sldId="275"/>
        </pc:sldMkLst>
        <pc:spChg chg="add">
          <ac:chgData name="Yacine Khacef" userId="S::yacine.khacef@etu.unice.fr::7d0e3caa-b6ff-4ec6-835d-b8d8bc5b0db8" providerId="AD" clId="Web-{E207D760-7B32-4965-A45B-C254FF2266D6}" dt="2020-06-03T17:28:30.088" v="369"/>
          <ac:spMkLst>
            <pc:docMk/>
            <pc:sldMk cId="3338244285" sldId="275"/>
            <ac:spMk id="7" creationId="{82529EDC-02AC-47B7-8EF0-988244DB24E7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44:34.476" v="623" actId="20577"/>
          <ac:spMkLst>
            <pc:docMk/>
            <pc:sldMk cId="3338244285" sldId="275"/>
            <ac:spMk id="9" creationId="{7222DE37-200F-4E08-8035-DADD8000ABE9}"/>
          </ac:spMkLst>
        </pc:spChg>
        <pc:spChg chg="add del mod">
          <ac:chgData name="Yacine Khacef" userId="S::yacine.khacef@etu.unice.fr::7d0e3caa-b6ff-4ec6-835d-b8d8bc5b0db8" providerId="AD" clId="Web-{E207D760-7B32-4965-A45B-C254FF2266D6}" dt="2020-06-03T17:33:19.498" v="525"/>
          <ac:spMkLst>
            <pc:docMk/>
            <pc:sldMk cId="3338244285" sldId="275"/>
            <ac:spMk id="10" creationId="{AA86EA6A-5D02-45FA-8457-12C727D842F7}"/>
          </ac:spMkLst>
        </pc:spChg>
        <pc:picChg chg="add mod">
          <ac:chgData name="Yacine Khacef" userId="S::yacine.khacef@etu.unice.fr::7d0e3caa-b6ff-4ec6-835d-b8d8bc5b0db8" providerId="AD" clId="Web-{E207D760-7B32-4965-A45B-C254FF2266D6}" dt="2020-06-03T17:33:24.280" v="527" actId="14100"/>
          <ac:picMkLst>
            <pc:docMk/>
            <pc:sldMk cId="3338244285" sldId="275"/>
            <ac:picMk id="3" creationId="{5B209AD2-164E-400D-8205-D375F4A05080}"/>
          </ac:picMkLst>
        </pc:picChg>
        <pc:picChg chg="add del mod">
          <ac:chgData name="Yacine Khacef" userId="S::yacine.khacef@etu.unice.fr::7d0e3caa-b6ff-4ec6-835d-b8d8bc5b0db8" providerId="AD" clId="Web-{E207D760-7B32-4965-A45B-C254FF2266D6}" dt="2020-06-03T17:28:10.572" v="366"/>
          <ac:picMkLst>
            <pc:docMk/>
            <pc:sldMk cId="3338244285" sldId="275"/>
            <ac:picMk id="4" creationId="{086020D7-3F69-47E0-A0E8-36781B10335A}"/>
          </ac:picMkLst>
        </pc:picChg>
        <pc:picChg chg="add del mod">
          <ac:chgData name="Yacine Khacef" userId="S::yacine.khacef@etu.unice.fr::7d0e3caa-b6ff-4ec6-835d-b8d8bc5b0db8" providerId="AD" clId="Web-{E207D760-7B32-4965-A45B-C254FF2266D6}" dt="2020-06-03T17:28:19.948" v="368"/>
          <ac:picMkLst>
            <pc:docMk/>
            <pc:sldMk cId="3338244285" sldId="275"/>
            <ac:picMk id="5" creationId="{54302F07-A896-4CFF-B0F6-3FDE2CBAA3BA}"/>
          </ac:picMkLst>
        </pc:picChg>
      </pc:sldChg>
      <pc:sldChg chg="modSp">
        <pc:chgData name="Yacine Khacef" userId="S::yacine.khacef@etu.unice.fr::7d0e3caa-b6ff-4ec6-835d-b8d8bc5b0db8" providerId="AD" clId="Web-{E207D760-7B32-4965-A45B-C254FF2266D6}" dt="2020-06-03T17:40:21.895" v="535" actId="20577"/>
        <pc:sldMkLst>
          <pc:docMk/>
          <pc:sldMk cId="1952019120" sldId="278"/>
        </pc:sldMkLst>
        <pc:spChg chg="mod">
          <ac:chgData name="Yacine Khacef" userId="S::yacine.khacef@etu.unice.fr::7d0e3caa-b6ff-4ec6-835d-b8d8bc5b0db8" providerId="AD" clId="Web-{E207D760-7B32-4965-A45B-C254FF2266D6}" dt="2020-06-03T17:40:21.895" v="535" actId="20577"/>
          <ac:spMkLst>
            <pc:docMk/>
            <pc:sldMk cId="1952019120" sldId="278"/>
            <ac:spMk id="14" creationId="{FB419A41-56E3-4B8D-9126-17022E05F2C3}"/>
          </ac:spMkLst>
        </pc:spChg>
      </pc:sldChg>
      <pc:sldChg chg="addSp modSp add replId">
        <pc:chgData name="Yacine Khacef" userId="S::yacine.khacef@etu.unice.fr::7d0e3caa-b6ff-4ec6-835d-b8d8bc5b0db8" providerId="AD" clId="Web-{E207D760-7B32-4965-A45B-C254FF2266D6}" dt="2020-06-03T17:46:58.884" v="708" actId="20577"/>
        <pc:sldMkLst>
          <pc:docMk/>
          <pc:sldMk cId="3542406984" sldId="280"/>
        </pc:sldMkLst>
        <pc:spChg chg="add">
          <ac:chgData name="Yacine Khacef" userId="S::yacine.khacef@etu.unice.fr::7d0e3caa-b6ff-4ec6-835d-b8d8bc5b0db8" providerId="AD" clId="Web-{E207D760-7B32-4965-A45B-C254FF2266D6}" dt="2020-06-03T17:41:56.661" v="539"/>
          <ac:spMkLst>
            <pc:docMk/>
            <pc:sldMk cId="3542406984" sldId="280"/>
            <ac:spMk id="4" creationId="{17AA38A9-9EE7-4B49-B139-67F563E04771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44:52.461" v="629" actId="1076"/>
          <ac:spMkLst>
            <pc:docMk/>
            <pc:sldMk cId="3542406984" sldId="280"/>
            <ac:spMk id="6" creationId="{50F2E78A-241A-47EA-A0DB-A9E18AB8C887}"/>
          </ac:spMkLst>
        </pc:spChg>
        <pc:spChg chg="add mod">
          <ac:chgData name="Yacine Khacef" userId="S::yacine.khacef@etu.unice.fr::7d0e3caa-b6ff-4ec6-835d-b8d8bc5b0db8" providerId="AD" clId="Web-{E207D760-7B32-4965-A45B-C254FF2266D6}" dt="2020-06-03T17:46:58.884" v="708" actId="20577"/>
          <ac:spMkLst>
            <pc:docMk/>
            <pc:sldMk cId="3542406984" sldId="280"/>
            <ac:spMk id="7" creationId="{9D347F13-6B65-40D9-A886-6C1861C4088D}"/>
          </ac:spMkLst>
        </pc:spChg>
      </pc:sldChg>
    </pc:docChg>
  </pc:docChgLst>
  <pc:docChgLst>
    <pc:chgData name="Yacine Khacef" userId="S::yacine.khacef@etu.unice.fr::7d0e3caa-b6ff-4ec6-835d-b8d8bc5b0db8" providerId="AD" clId="Web-{8F5C6910-3837-4CC2-96F3-940B22E707D2}"/>
    <pc:docChg chg="modSld">
      <pc:chgData name="Yacine Khacef" userId="S::yacine.khacef@etu.unice.fr::7d0e3caa-b6ff-4ec6-835d-b8d8bc5b0db8" providerId="AD" clId="Web-{8F5C6910-3837-4CC2-96F3-940B22E707D2}" dt="2020-06-03T15:50:13.183" v="183"/>
      <pc:docMkLst>
        <pc:docMk/>
      </pc:docMkLst>
      <pc:sldChg chg="addSp delSp modSp addAnim delAnim modAnim">
        <pc:chgData name="Yacine Khacef" userId="S::yacine.khacef@etu.unice.fr::7d0e3caa-b6ff-4ec6-835d-b8d8bc5b0db8" providerId="AD" clId="Web-{8F5C6910-3837-4CC2-96F3-940B22E707D2}" dt="2020-06-03T15:50:13.183" v="183"/>
        <pc:sldMkLst>
          <pc:docMk/>
          <pc:sldMk cId="4129197372" sldId="261"/>
        </pc:sldMkLst>
        <pc:spChg chg="ord">
          <ac:chgData name="Yacine Khacef" userId="S::yacine.khacef@etu.unice.fr::7d0e3caa-b6ff-4ec6-835d-b8d8bc5b0db8" providerId="AD" clId="Web-{8F5C6910-3837-4CC2-96F3-940B22E707D2}" dt="2020-06-03T14:54:01.587" v="7"/>
          <ac:spMkLst>
            <pc:docMk/>
            <pc:sldMk cId="4129197372" sldId="261"/>
            <ac:spMk id="2" creationId="{AFC3FB1D-6277-4A72-BF4F-E6FC4822088E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4:10.408" v="85" actId="20577"/>
          <ac:spMkLst>
            <pc:docMk/>
            <pc:sldMk cId="4129197372" sldId="261"/>
            <ac:spMk id="5" creationId="{03398AEC-42CD-4EDA-909E-F32B1602CCB6}"/>
          </ac:spMkLst>
        </pc:spChg>
        <pc:spChg chg="mod">
          <ac:chgData name="Yacine Khacef" userId="S::yacine.khacef@etu.unice.fr::7d0e3caa-b6ff-4ec6-835d-b8d8bc5b0db8" providerId="AD" clId="Web-{8F5C6910-3837-4CC2-96F3-940B22E707D2}" dt="2020-06-03T15:04:12.564" v="86" actId="20577"/>
          <ac:spMkLst>
            <pc:docMk/>
            <pc:sldMk cId="4129197372" sldId="261"/>
            <ac:spMk id="7" creationId="{9121238F-30F1-4217-99B9-FB90D13261AD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0:54.269" v="52"/>
          <ac:spMkLst>
            <pc:docMk/>
            <pc:sldMk cId="4129197372" sldId="261"/>
            <ac:spMk id="8" creationId="{7B16C9B9-93F4-4A84-BF94-4E4FA3A51239}"/>
          </ac:spMkLst>
        </pc:spChg>
        <pc:spChg chg="add">
          <ac:chgData name="Yacine Khacef" userId="S::yacine.khacef@etu.unice.fr::7d0e3caa-b6ff-4ec6-835d-b8d8bc5b0db8" providerId="AD" clId="Web-{8F5C6910-3837-4CC2-96F3-940B22E707D2}" dt="2020-06-03T15:01:08.082" v="54"/>
          <ac:spMkLst>
            <pc:docMk/>
            <pc:sldMk cId="4129197372" sldId="261"/>
            <ac:spMk id="11" creationId="{9121238F-30F1-4217-99B9-FB90D13261AD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1:11.551" v="57" actId="1076"/>
          <ac:spMkLst>
            <pc:docMk/>
            <pc:sldMk cId="4129197372" sldId="261"/>
            <ac:spMk id="12" creationId="{38E66248-77FB-4D2F-ABD8-E9382D48DBFF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3:59.064" v="82"/>
          <ac:spMkLst>
            <pc:docMk/>
            <pc:sldMk cId="4129197372" sldId="261"/>
            <ac:spMk id="22" creationId="{BD844E55-F3EB-44E7-A353-D260E1E5CB80}"/>
          </ac:spMkLst>
        </pc:spChg>
        <pc:spChg chg="add del mod">
          <ac:chgData name="Yacine Khacef" userId="S::yacine.khacef@etu.unice.fr::7d0e3caa-b6ff-4ec6-835d-b8d8bc5b0db8" providerId="AD" clId="Web-{8F5C6910-3837-4CC2-96F3-940B22E707D2}" dt="2020-06-03T15:06:46.312" v="114"/>
          <ac:spMkLst>
            <pc:docMk/>
            <pc:sldMk cId="4129197372" sldId="261"/>
            <ac:spMk id="24" creationId="{45C41864-B395-4C79-BFE1-DCBE2BF6119B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8:42.827" v="136" actId="1076"/>
          <ac:spMkLst>
            <pc:docMk/>
            <pc:sldMk cId="4129197372" sldId="261"/>
            <ac:spMk id="25" creationId="{B3CF86AF-0E14-46F5-AC2C-DAFD06E13E6B}"/>
          </ac:spMkLst>
        </pc:spChg>
        <pc:spChg chg="add del mod">
          <ac:chgData name="Yacine Khacef" userId="S::yacine.khacef@etu.unice.fr::7d0e3caa-b6ff-4ec6-835d-b8d8bc5b0db8" providerId="AD" clId="Web-{8F5C6910-3837-4CC2-96F3-940B22E707D2}" dt="2020-06-03T15:07:42.999" v="124"/>
          <ac:spMkLst>
            <pc:docMk/>
            <pc:sldMk cId="4129197372" sldId="261"/>
            <ac:spMk id="29" creationId="{3815A545-F362-4D8A-8A41-CE20F291C4BF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9:18.326" v="144" actId="1076"/>
          <ac:spMkLst>
            <pc:docMk/>
            <pc:sldMk cId="4129197372" sldId="261"/>
            <ac:spMk id="30" creationId="{C45ED7A2-734A-4F98-B430-D6148EB9B1E0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8:39.842" v="135" actId="1076"/>
          <ac:spMkLst>
            <pc:docMk/>
            <pc:sldMk cId="4129197372" sldId="261"/>
            <ac:spMk id="31" creationId="{43F7A62F-994C-438C-ADFB-DB4F658DF402}"/>
          </ac:spMkLst>
        </pc:spChg>
        <pc:spChg chg="add del">
          <ac:chgData name="Yacine Khacef" userId="S::yacine.khacef@etu.unice.fr::7d0e3caa-b6ff-4ec6-835d-b8d8bc5b0db8" providerId="AD" clId="Web-{8F5C6910-3837-4CC2-96F3-940B22E707D2}" dt="2020-06-03T15:08:55.889" v="138"/>
          <ac:spMkLst>
            <pc:docMk/>
            <pc:sldMk cId="4129197372" sldId="261"/>
            <ac:spMk id="32" creationId="{73142D36-A4F5-403E-BCF0-32E6764E4B1A}"/>
          </ac:spMkLst>
        </pc:spChg>
        <pc:spChg chg="add mod">
          <ac:chgData name="Yacine Khacef" userId="S::yacine.khacef@etu.unice.fr::7d0e3caa-b6ff-4ec6-835d-b8d8bc5b0db8" providerId="AD" clId="Web-{8F5C6910-3837-4CC2-96F3-940B22E707D2}" dt="2020-06-03T15:09:51.201" v="151" actId="1076"/>
          <ac:spMkLst>
            <pc:docMk/>
            <pc:sldMk cId="4129197372" sldId="261"/>
            <ac:spMk id="34" creationId="{31B3F73D-2FD4-49DF-B92A-6458165158A8}"/>
          </ac:spMkLst>
        </pc:spChg>
        <pc:grpChg chg="add">
          <ac:chgData name="Yacine Khacef" userId="S::yacine.khacef@etu.unice.fr::7d0e3caa-b6ff-4ec6-835d-b8d8bc5b0db8" providerId="AD" clId="Web-{8F5C6910-3837-4CC2-96F3-940B22E707D2}" dt="2020-06-03T15:50:13.183" v="183"/>
          <ac:grpSpMkLst>
            <pc:docMk/>
            <pc:sldMk cId="4129197372" sldId="261"/>
            <ac:grpSpMk id="4" creationId="{611CF79F-1E84-48A7-8A76-6704F50685D8}"/>
          </ac:grpSpMkLst>
        </pc:grpChg>
        <pc:grpChg chg="mod">
          <ac:chgData name="Yacine Khacef" userId="S::yacine.khacef@etu.unice.fr::7d0e3caa-b6ff-4ec6-835d-b8d8bc5b0db8" providerId="AD" clId="Web-{8F5C6910-3837-4CC2-96F3-940B22E707D2}" dt="2020-06-03T15:01:11.551" v="56" actId="1076"/>
          <ac:grpSpMkLst>
            <pc:docMk/>
            <pc:sldMk cId="4129197372" sldId="261"/>
            <ac:grpSpMk id="11" creationId="{CCF41F46-F6E6-42F0-86CB-6DD294489B7C}"/>
          </ac:grpSpMkLst>
        </pc:grpChg>
        <pc:picChg chg="add mod ord">
          <ac:chgData name="Yacine Khacef" userId="S::yacine.khacef@etu.unice.fr::7d0e3caa-b6ff-4ec6-835d-b8d8bc5b0db8" providerId="AD" clId="Web-{8F5C6910-3837-4CC2-96F3-940B22E707D2}" dt="2020-06-03T15:06:50.266" v="116" actId="1076"/>
          <ac:picMkLst>
            <pc:docMk/>
            <pc:sldMk cId="4129197372" sldId="261"/>
            <ac:picMk id="3" creationId="{94D9A036-D714-4DFE-8F37-8F914797C30F}"/>
          </ac:picMkLst>
        </pc:picChg>
        <pc:picChg chg="add del mod">
          <ac:chgData name="Yacine Khacef" userId="S::yacine.khacef@etu.unice.fr::7d0e3caa-b6ff-4ec6-835d-b8d8bc5b0db8" providerId="AD" clId="Web-{8F5C6910-3837-4CC2-96F3-940B22E707D2}" dt="2020-06-03T14:54:34.383" v="11"/>
          <ac:picMkLst>
            <pc:docMk/>
            <pc:sldMk cId="4129197372" sldId="261"/>
            <ac:picMk id="4" creationId="{62ABC400-D8AF-4158-BCDB-7B1FBD83A928}"/>
          </ac:picMkLst>
        </pc:picChg>
      </pc:sldChg>
    </pc:docChg>
  </pc:docChgLst>
  <pc:docChgLst>
    <pc:chgData name="Jonathan Courtois" userId="S::jonathan.courtois@etu.unice.fr::44c74a85-6878-4862-a36e-4d6a78c317d5" providerId="AD" clId="Web-{A429247C-BFC7-4B85-8DDB-C1F74556ECAE}"/>
    <pc:docChg chg="modSld">
      <pc:chgData name="Jonathan Courtois" userId="S::jonathan.courtois@etu.unice.fr::44c74a85-6878-4862-a36e-4d6a78c317d5" providerId="AD" clId="Web-{A429247C-BFC7-4B85-8DDB-C1F74556ECAE}" dt="2020-06-04T08:03:09.531" v="52" actId="1076"/>
      <pc:docMkLst>
        <pc:docMk/>
      </pc:docMkLst>
      <pc:sldChg chg="addSp delSp modSp">
        <pc:chgData name="Jonathan Courtois" userId="S::jonathan.courtois@etu.unice.fr::44c74a85-6878-4862-a36e-4d6a78c317d5" providerId="AD" clId="Web-{A429247C-BFC7-4B85-8DDB-C1F74556ECAE}" dt="2020-06-04T08:03:09.531" v="52" actId="1076"/>
        <pc:sldMkLst>
          <pc:docMk/>
          <pc:sldMk cId="1907315441" sldId="298"/>
        </pc:sldMkLst>
        <pc:spChg chg="mod">
          <ac:chgData name="Jonathan Courtois" userId="S::jonathan.courtois@etu.unice.fr::44c74a85-6878-4862-a36e-4d6a78c317d5" providerId="AD" clId="Web-{A429247C-BFC7-4B85-8DDB-C1F74556ECAE}" dt="2020-06-04T08:02:38.685" v="38" actId="20577"/>
          <ac:spMkLst>
            <pc:docMk/>
            <pc:sldMk cId="1907315441" sldId="298"/>
            <ac:spMk id="4" creationId="{7D10DE97-CFA8-42F5-9B4F-FD101D43D376}"/>
          </ac:spMkLst>
        </pc:spChg>
        <pc:spChg chg="add del mod">
          <ac:chgData name="Jonathan Courtois" userId="S::jonathan.courtois@etu.unice.fr::44c74a85-6878-4862-a36e-4d6a78c317d5" providerId="AD" clId="Web-{A429247C-BFC7-4B85-8DDB-C1F74556ECAE}" dt="2020-06-04T08:02:23.074" v="23"/>
          <ac:spMkLst>
            <pc:docMk/>
            <pc:sldMk cId="1907315441" sldId="298"/>
            <ac:spMk id="7" creationId="{5C0B9D28-4DBF-4AEE-9A71-50F94D4F299F}"/>
          </ac:spMkLst>
        </pc:spChg>
        <pc:spChg chg="add mod">
          <ac:chgData name="Jonathan Courtois" userId="S::jonathan.courtois@etu.unice.fr::44c74a85-6878-4862-a36e-4d6a78c317d5" providerId="AD" clId="Web-{A429247C-BFC7-4B85-8DDB-C1F74556ECAE}" dt="2020-06-04T08:02:42.482" v="39" actId="1076"/>
          <ac:spMkLst>
            <pc:docMk/>
            <pc:sldMk cId="1907315441" sldId="298"/>
            <ac:spMk id="9" creationId="{1E390FC7-437E-4B26-B5AC-7D37383D6214}"/>
          </ac:spMkLst>
        </pc:spChg>
        <pc:spChg chg="add mod">
          <ac:chgData name="Jonathan Courtois" userId="S::jonathan.courtois@etu.unice.fr::44c74a85-6878-4862-a36e-4d6a78c317d5" providerId="AD" clId="Web-{A429247C-BFC7-4B85-8DDB-C1F74556ECAE}" dt="2020-06-04T08:02:46.341" v="41" actId="1076"/>
          <ac:spMkLst>
            <pc:docMk/>
            <pc:sldMk cId="1907315441" sldId="298"/>
            <ac:spMk id="14" creationId="{C9CCFFA7-F023-4F8F-93C2-CA3BCD2FEC25}"/>
          </ac:spMkLst>
        </pc:spChg>
        <pc:spChg chg="add mod">
          <ac:chgData name="Jonathan Courtois" userId="S::jonathan.courtois@etu.unice.fr::44c74a85-6878-4862-a36e-4d6a78c317d5" providerId="AD" clId="Web-{A429247C-BFC7-4B85-8DDB-C1F74556ECAE}" dt="2020-06-04T08:03:05.312" v="50" actId="1076"/>
          <ac:spMkLst>
            <pc:docMk/>
            <pc:sldMk cId="1907315441" sldId="298"/>
            <ac:spMk id="15" creationId="{D87B5475-E48B-495E-974D-3345019C7CDF}"/>
          </ac:spMkLst>
        </pc:spChg>
        <pc:spChg chg="add mod">
          <ac:chgData name="Jonathan Courtois" userId="S::jonathan.courtois@etu.unice.fr::44c74a85-6878-4862-a36e-4d6a78c317d5" providerId="AD" clId="Web-{A429247C-BFC7-4B85-8DDB-C1F74556ECAE}" dt="2020-06-04T08:03:09.531" v="52" actId="1076"/>
          <ac:spMkLst>
            <pc:docMk/>
            <pc:sldMk cId="1907315441" sldId="298"/>
            <ac:spMk id="16" creationId="{57EA260A-9C8A-41D2-8C55-824407611FCF}"/>
          </ac:spMkLst>
        </pc:spChg>
        <pc:picChg chg="add mod">
          <ac:chgData name="Jonathan Courtois" userId="S::jonathan.courtois@etu.unice.fr::44c74a85-6878-4862-a36e-4d6a78c317d5" providerId="AD" clId="Web-{A429247C-BFC7-4B85-8DDB-C1F74556ECAE}" dt="2020-06-04T08:02:02.042" v="14" actId="1076"/>
          <ac:picMkLst>
            <pc:docMk/>
            <pc:sldMk cId="1907315441" sldId="298"/>
            <ac:picMk id="5" creationId="{556C7C53-F1F6-430F-B1A2-8A728EB2026D}"/>
          </ac:picMkLst>
        </pc:picChg>
        <pc:picChg chg="mod">
          <ac:chgData name="Jonathan Courtois" userId="S::jonathan.courtois@etu.unice.fr::44c74a85-6878-4862-a36e-4d6a78c317d5" providerId="AD" clId="Web-{A429247C-BFC7-4B85-8DDB-C1F74556ECAE}" dt="2020-06-04T08:02:03.339" v="15" actId="1076"/>
          <ac:picMkLst>
            <pc:docMk/>
            <pc:sldMk cId="1907315441" sldId="298"/>
            <ac:picMk id="6" creationId="{44798F62-05D6-4DAE-9900-6B69374C7695}"/>
          </ac:picMkLst>
        </pc:picChg>
        <pc:picChg chg="mod">
          <ac:chgData name="Jonathan Courtois" userId="S::jonathan.courtois@etu.unice.fr::44c74a85-6878-4862-a36e-4d6a78c317d5" providerId="AD" clId="Web-{A429247C-BFC7-4B85-8DDB-C1F74556ECAE}" dt="2020-06-04T08:02:05.042" v="16" actId="1076"/>
          <ac:picMkLst>
            <pc:docMk/>
            <pc:sldMk cId="1907315441" sldId="298"/>
            <ac:picMk id="8" creationId="{B95BBDA3-9048-4B1B-A33A-3C9A6DDC6169}"/>
          </ac:picMkLst>
        </pc:picChg>
        <pc:picChg chg="mod">
          <ac:chgData name="Jonathan Courtois" userId="S::jonathan.courtois@etu.unice.fr::44c74a85-6878-4862-a36e-4d6a78c317d5" providerId="AD" clId="Web-{A429247C-BFC7-4B85-8DDB-C1F74556ECAE}" dt="2020-06-04T08:02:08.793" v="18" actId="1076"/>
          <ac:picMkLst>
            <pc:docMk/>
            <pc:sldMk cId="1907315441" sldId="298"/>
            <ac:picMk id="10" creationId="{03BDC9A1-57A5-4CCA-A634-B855202E9E80}"/>
          </ac:picMkLst>
        </pc:picChg>
        <pc:picChg chg="mod">
          <ac:chgData name="Jonathan Courtois" userId="S::jonathan.courtois@etu.unice.fr::44c74a85-6878-4862-a36e-4d6a78c317d5" providerId="AD" clId="Web-{A429247C-BFC7-4B85-8DDB-C1F74556ECAE}" dt="2020-06-04T08:02:57.655" v="47" actId="1076"/>
          <ac:picMkLst>
            <pc:docMk/>
            <pc:sldMk cId="1907315441" sldId="298"/>
            <ac:picMk id="12" creationId="{C494278D-39CC-4CD7-81BC-BCDEF6714123}"/>
          </ac:picMkLst>
        </pc:picChg>
      </pc:sldChg>
    </pc:docChg>
  </pc:docChgLst>
  <pc:docChgLst>
    <pc:chgData name="Lionel Tombakdjian" userId="S::lionel.tombakdjian@etu.unice.fr::dbee33fe-2b12-4e0c-93c3-4cb61cb2eb8a" providerId="AD" clId="Web-{5742D83E-1A5E-4BB6-B37A-B8EE54D08C07}"/>
    <pc:docChg chg="modSld">
      <pc:chgData name="Lionel Tombakdjian" userId="S::lionel.tombakdjian@etu.unice.fr::dbee33fe-2b12-4e0c-93c3-4cb61cb2eb8a" providerId="AD" clId="Web-{5742D83E-1A5E-4BB6-B37A-B8EE54D08C07}" dt="2020-06-03T14:22:05.222" v="31" actId="1076"/>
      <pc:docMkLst>
        <pc:docMk/>
      </pc:docMkLst>
      <pc:sldChg chg="modSp">
        <pc:chgData name="Lionel Tombakdjian" userId="S::lionel.tombakdjian@etu.unice.fr::dbee33fe-2b12-4e0c-93c3-4cb61cb2eb8a" providerId="AD" clId="Web-{5742D83E-1A5E-4BB6-B37A-B8EE54D08C07}" dt="2020-06-03T14:22:05.222" v="31" actId="1076"/>
        <pc:sldMkLst>
          <pc:docMk/>
          <pc:sldMk cId="1779261737" sldId="257"/>
        </pc:sldMkLst>
        <pc:spChg chg="mod">
          <ac:chgData name="Lionel Tombakdjian" userId="S::lionel.tombakdjian@etu.unice.fr::dbee33fe-2b12-4e0c-93c3-4cb61cb2eb8a" providerId="AD" clId="Web-{5742D83E-1A5E-4BB6-B37A-B8EE54D08C07}" dt="2020-06-03T14:22:05.222" v="31" actId="1076"/>
          <ac:spMkLst>
            <pc:docMk/>
            <pc:sldMk cId="1779261737" sldId="257"/>
            <ac:spMk id="6" creationId="{857A6975-EE3D-41A0-8DFC-F86D3659CD48}"/>
          </ac:spMkLst>
        </pc:spChg>
      </pc:sldChg>
    </pc:docChg>
  </pc:docChgLst>
  <pc:docChgLst>
    <pc:chgData name="Julian-Antony Roqui" userId="S::julian-antony.roqui@etu.unice.fr::f6e297e2-518c-44a5-8f99-bdb422f3f15c" providerId="AD" clId="Web-{1C8EFAAF-50B1-4717-B410-087830B56D8D}"/>
    <pc:docChg chg="modSld">
      <pc:chgData name="Julian-Antony Roqui" userId="S::julian-antony.roqui@etu.unice.fr::f6e297e2-518c-44a5-8f99-bdb422f3f15c" providerId="AD" clId="Web-{1C8EFAAF-50B1-4717-B410-087830B56D8D}" dt="2020-06-03T14:34:21.879" v="57"/>
      <pc:docMkLst>
        <pc:docMk/>
      </pc:docMkLst>
      <pc:sldChg chg="addSp delSp modSp">
        <pc:chgData name="Julian-Antony Roqui" userId="S::julian-antony.roqui@etu.unice.fr::f6e297e2-518c-44a5-8f99-bdb422f3f15c" providerId="AD" clId="Web-{1C8EFAAF-50B1-4717-B410-087830B56D8D}" dt="2020-06-03T14:34:21.879" v="57"/>
        <pc:sldMkLst>
          <pc:docMk/>
          <pc:sldMk cId="1779261737" sldId="257"/>
        </pc:sldMkLst>
        <pc:spChg chg="add mod">
          <ac:chgData name="Julian-Antony Roqui" userId="S::julian-antony.roqui@etu.unice.fr::f6e297e2-518c-44a5-8f99-bdb422f3f15c" providerId="AD" clId="Web-{1C8EFAAF-50B1-4717-B410-087830B56D8D}" dt="2020-06-03T14:30:47.863" v="20" actId="20577"/>
          <ac:spMkLst>
            <pc:docMk/>
            <pc:sldMk cId="1779261737" sldId="257"/>
            <ac:spMk id="4" creationId="{3C54C9D6-620B-4059-8E29-9D4266C254CE}"/>
          </ac:spMkLst>
        </pc:spChg>
        <pc:spChg chg="add mod">
          <ac:chgData name="Julian-Antony Roqui" userId="S::julian-antony.roqui@etu.unice.fr::f6e297e2-518c-44a5-8f99-bdb422f3f15c" providerId="AD" clId="Web-{1C8EFAAF-50B1-4717-B410-087830B56D8D}" dt="2020-06-03T14:31:03.550" v="27"/>
          <ac:spMkLst>
            <pc:docMk/>
            <pc:sldMk cId="1779261737" sldId="257"/>
            <ac:spMk id="5" creationId="{79C9EE13-F205-4146-84C5-75C50C98762C}"/>
          </ac:spMkLst>
        </pc:spChg>
        <pc:grpChg chg="add">
          <ac:chgData name="Julian-Antony Roqui" userId="S::julian-antony.roqui@etu.unice.fr::f6e297e2-518c-44a5-8f99-bdb422f3f15c" providerId="AD" clId="Web-{1C8EFAAF-50B1-4717-B410-087830B56D8D}" dt="2020-06-03T14:31:11.316" v="28"/>
          <ac:grpSpMkLst>
            <pc:docMk/>
            <pc:sldMk cId="1779261737" sldId="257"/>
            <ac:grpSpMk id="9" creationId="{C7A55BF0-4610-46AF-8B6C-1D9003BBCF83}"/>
          </ac:grpSpMkLst>
        </pc:grpChg>
        <pc:grpChg chg="add del">
          <ac:chgData name="Julian-Antony Roqui" userId="S::julian-antony.roqui@etu.unice.fr::f6e297e2-518c-44a5-8f99-bdb422f3f15c" providerId="AD" clId="Web-{1C8EFAAF-50B1-4717-B410-087830B56D8D}" dt="2020-06-03T14:34:21.879" v="57"/>
          <ac:grpSpMkLst>
            <pc:docMk/>
            <pc:sldMk cId="1779261737" sldId="257"/>
            <ac:grpSpMk id="12" creationId="{3065D95E-F3CF-4F06-A363-1927C3966299}"/>
          </ac:grpSpMkLst>
        </pc:grpChg>
        <pc:cxnChg chg="add del">
          <ac:chgData name="Julian-Antony Roqui" userId="S::julian-antony.roqui@etu.unice.fr::f6e297e2-518c-44a5-8f99-bdb422f3f15c" providerId="AD" clId="Web-{1C8EFAAF-50B1-4717-B410-087830B56D8D}" dt="2020-06-03T14:31:35.707" v="30"/>
          <ac:cxnSpMkLst>
            <pc:docMk/>
            <pc:sldMk cId="1779261737" sldId="257"/>
            <ac:cxnSpMk id="10" creationId="{606FB253-6296-40FE-9DFA-440C342B8766}"/>
          </ac:cxnSpMkLst>
        </pc:cxnChg>
        <pc:cxnChg chg="add mod">
          <ac:chgData name="Julian-Antony Roqui" userId="S::julian-antony.roqui@etu.unice.fr::f6e297e2-518c-44a5-8f99-bdb422f3f15c" providerId="AD" clId="Web-{1C8EFAAF-50B1-4717-B410-087830B56D8D}" dt="2020-06-03T14:32:17.160" v="37"/>
          <ac:cxnSpMkLst>
            <pc:docMk/>
            <pc:sldMk cId="1779261737" sldId="257"/>
            <ac:cxnSpMk id="11" creationId="{0EC870FC-0AB5-44B4-87E8-7164900EE8A1}"/>
          </ac:cxnSpMkLst>
        </pc:cxnChg>
        <pc:cxnChg chg="add del mod">
          <ac:chgData name="Julian-Antony Roqui" userId="S::julian-antony.roqui@etu.unice.fr::f6e297e2-518c-44a5-8f99-bdb422f3f15c" providerId="AD" clId="Web-{1C8EFAAF-50B1-4717-B410-087830B56D8D}" dt="2020-06-03T14:34:21.879" v="56"/>
          <ac:cxnSpMkLst>
            <pc:docMk/>
            <pc:sldMk cId="1779261737" sldId="257"/>
            <ac:cxnSpMk id="13" creationId="{E7671414-59A9-4FE5-AB5E-B88866CCB42D}"/>
          </ac:cxnSpMkLst>
        </pc:cxnChg>
        <pc:cxnChg chg="add del mod">
          <ac:chgData name="Julian-Antony Roqui" userId="S::julian-antony.roqui@etu.unice.fr::f6e297e2-518c-44a5-8f99-bdb422f3f15c" providerId="AD" clId="Web-{1C8EFAAF-50B1-4717-B410-087830B56D8D}" dt="2020-06-03T14:34:21.879" v="55"/>
          <ac:cxnSpMkLst>
            <pc:docMk/>
            <pc:sldMk cId="1779261737" sldId="257"/>
            <ac:cxnSpMk id="14" creationId="{26833ED4-0231-4BCB-A8BB-03EA6BC129EB}"/>
          </ac:cxnSpMkLst>
        </pc:cxnChg>
      </pc:sldChg>
    </pc:docChg>
  </pc:docChgLst>
  <pc:docChgLst>
    <pc:chgData name="Jonathan Courtois" userId="S::jonathan.courtois@etu.unice.fr::44c74a85-6878-4862-a36e-4d6a78c317d5" providerId="AD" clId="Web-{1E921D4C-096F-4628-92B8-ACDBE196052E}"/>
    <pc:docChg chg="addSld modSld">
      <pc:chgData name="Jonathan Courtois" userId="S::jonathan.courtois@etu.unice.fr::44c74a85-6878-4862-a36e-4d6a78c317d5" providerId="AD" clId="Web-{1E921D4C-096F-4628-92B8-ACDBE196052E}" dt="2020-06-04T06:51:09.232" v="109" actId="1076"/>
      <pc:docMkLst>
        <pc:docMk/>
      </pc:docMkLst>
      <pc:sldChg chg="modSp">
        <pc:chgData name="Jonathan Courtois" userId="S::jonathan.courtois@etu.unice.fr::44c74a85-6878-4862-a36e-4d6a78c317d5" providerId="AD" clId="Web-{1E921D4C-096F-4628-92B8-ACDBE196052E}" dt="2020-06-04T06:22:13.789" v="2" actId="1076"/>
        <pc:sldMkLst>
          <pc:docMk/>
          <pc:sldMk cId="3436393642" sldId="289"/>
        </pc:sldMkLst>
        <pc:spChg chg="mod">
          <ac:chgData name="Jonathan Courtois" userId="S::jonathan.courtois@etu.unice.fr::44c74a85-6878-4862-a36e-4d6a78c317d5" providerId="AD" clId="Web-{1E921D4C-096F-4628-92B8-ACDBE196052E}" dt="2020-06-04T06:22:01.914" v="0" actId="1076"/>
          <ac:spMkLst>
            <pc:docMk/>
            <pc:sldMk cId="3436393642" sldId="289"/>
            <ac:spMk id="10" creationId="{65242428-00F5-480D-BC82-48925967DDAE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22:09.320" v="1" actId="1076"/>
          <ac:spMkLst>
            <pc:docMk/>
            <pc:sldMk cId="3436393642" sldId="289"/>
            <ac:spMk id="11" creationId="{4011DF8E-B145-4BEF-82B6-62AA937F78B9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22:13.789" v="2" actId="1076"/>
          <ac:spMkLst>
            <pc:docMk/>
            <pc:sldMk cId="3436393642" sldId="289"/>
            <ac:spMk id="12" creationId="{A2EE6B24-D83F-40B6-9AF2-70B1B8D23D06}"/>
          </ac:spMkLst>
        </pc:spChg>
      </pc:sldChg>
      <pc:sldChg chg="addSp delSp modSp addAnim delAnim">
        <pc:chgData name="Jonathan Courtois" userId="S::jonathan.courtois@etu.unice.fr::44c74a85-6878-4862-a36e-4d6a78c317d5" providerId="AD" clId="Web-{1E921D4C-096F-4628-92B8-ACDBE196052E}" dt="2020-06-04T06:28:25.691" v="22"/>
        <pc:sldMkLst>
          <pc:docMk/>
          <pc:sldMk cId="4154224348" sldId="291"/>
        </pc:sldMkLst>
        <pc:grpChg chg="add mod">
          <ac:chgData name="Jonathan Courtois" userId="S::jonathan.courtois@etu.unice.fr::44c74a85-6878-4862-a36e-4d6a78c317d5" providerId="AD" clId="Web-{1E921D4C-096F-4628-92B8-ACDBE196052E}" dt="2020-06-04T06:28:09.284" v="16" actId="688"/>
          <ac:grpSpMkLst>
            <pc:docMk/>
            <pc:sldMk cId="4154224348" sldId="291"/>
            <ac:grpSpMk id="3" creationId="{98EF2969-48A6-4202-8DD6-714D970AFBE6}"/>
          </ac:grpSpMkLst>
        </pc:grpChg>
        <pc:grpChg chg="add del mod">
          <ac:chgData name="Jonathan Courtois" userId="S::jonathan.courtois@etu.unice.fr::44c74a85-6878-4862-a36e-4d6a78c317d5" providerId="AD" clId="Web-{1E921D4C-096F-4628-92B8-ACDBE196052E}" dt="2020-06-04T06:28:25.691" v="22"/>
          <ac:grpSpMkLst>
            <pc:docMk/>
            <pc:sldMk cId="4154224348" sldId="291"/>
            <ac:grpSpMk id="9" creationId="{BBF61BA8-E418-4B99-AA43-437185FB1C7E}"/>
          </ac:grpSpMkLst>
        </pc:grpChg>
      </pc:sldChg>
      <pc:sldChg chg="addSp delSp modSp add replId">
        <pc:chgData name="Jonathan Courtois" userId="S::jonathan.courtois@etu.unice.fr::44c74a85-6878-4862-a36e-4d6a78c317d5" providerId="AD" clId="Web-{1E921D4C-096F-4628-92B8-ACDBE196052E}" dt="2020-06-04T06:36:09.064" v="80"/>
        <pc:sldMkLst>
          <pc:docMk/>
          <pc:sldMk cId="1907315441" sldId="298"/>
        </pc:sldMkLst>
        <pc:spChg chg="del">
          <ac:chgData name="Jonathan Courtois" userId="S::jonathan.courtois@etu.unice.fr::44c74a85-6878-4862-a36e-4d6a78c317d5" providerId="AD" clId="Web-{1E921D4C-096F-4628-92B8-ACDBE196052E}" dt="2020-06-04T06:29:29.037" v="33"/>
          <ac:spMkLst>
            <pc:docMk/>
            <pc:sldMk cId="1907315441" sldId="298"/>
            <ac:spMk id="30" creationId="{55136C66-FCCB-4898-A5F8-6AB7C882587E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32"/>
          <ac:spMkLst>
            <pc:docMk/>
            <pc:sldMk cId="1907315441" sldId="298"/>
            <ac:spMk id="32" creationId="{BC4CFE48-1A45-4A83-AE9E-C30D2BDF95F4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30"/>
          <ac:spMkLst>
            <pc:docMk/>
            <pc:sldMk cId="1907315441" sldId="298"/>
            <ac:spMk id="58" creationId="{662A7AC9-558B-44C1-9868-86D58D5DF606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9"/>
          <ac:spMkLst>
            <pc:docMk/>
            <pc:sldMk cId="1907315441" sldId="298"/>
            <ac:spMk id="59" creationId="{0E6F9666-AF42-4070-9B1A-C86594393F5C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56" v="51"/>
          <ac:spMkLst>
            <pc:docMk/>
            <pc:sldMk cId="1907315441" sldId="298"/>
            <ac:spMk id="60" creationId="{EFC4B520-446E-4505-A165-FF3DF5736109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8"/>
          <ac:spMkLst>
            <pc:docMk/>
            <pc:sldMk cId="1907315441" sldId="298"/>
            <ac:spMk id="63" creationId="{4D98B3C7-C820-4222-B220-1C93675DEAE6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7"/>
          <ac:spMkLst>
            <pc:docMk/>
            <pc:sldMk cId="1907315441" sldId="298"/>
            <ac:spMk id="64" creationId="{DBD8E0BE-8D84-475A-9DD3-40D7D3ED90F4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56" v="50"/>
          <ac:spMkLst>
            <pc:docMk/>
            <pc:sldMk cId="1907315441" sldId="298"/>
            <ac:spMk id="65" creationId="{0150CC0A-6ACB-47E8-8618-8BDFD2CA0E68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56" v="49"/>
          <ac:spMkLst>
            <pc:docMk/>
            <pc:sldMk cId="1907315441" sldId="298"/>
            <ac:spMk id="66" creationId="{4A831846-F3A9-43FF-9C6A-6E6DB08B179E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8"/>
          <ac:spMkLst>
            <pc:docMk/>
            <pc:sldMk cId="1907315441" sldId="298"/>
            <ac:spMk id="68" creationId="{BB4740FC-9BA1-4446-8B34-12A5EEFE7A6C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7"/>
          <ac:spMkLst>
            <pc:docMk/>
            <pc:sldMk cId="1907315441" sldId="298"/>
            <ac:spMk id="69" creationId="{D19EA114-766C-401E-9870-76BD21631802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6"/>
          <ac:spMkLst>
            <pc:docMk/>
            <pc:sldMk cId="1907315441" sldId="298"/>
            <ac:spMk id="70" creationId="{61B16EDD-17A0-468B-A401-6FDD189B62AF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6"/>
          <ac:spMkLst>
            <pc:docMk/>
            <pc:sldMk cId="1907315441" sldId="298"/>
            <ac:spMk id="71" creationId="{0FD1460C-052B-4E63-BEDB-C26E2D22E476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41.709" v="57"/>
          <ac:spMkLst>
            <pc:docMk/>
            <pc:sldMk cId="1907315441" sldId="298"/>
            <ac:spMk id="72" creationId="{EE612EDA-E621-48CE-89AB-8B940C590FBD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5"/>
          <ac:spMkLst>
            <pc:docMk/>
            <pc:sldMk cId="1907315441" sldId="298"/>
            <ac:spMk id="73" creationId="{4CE2EBA0-99AF-420E-A19F-155D0B6619DE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5"/>
          <ac:spMkLst>
            <pc:docMk/>
            <pc:sldMk cId="1907315441" sldId="298"/>
            <ac:spMk id="75" creationId="{B1B0C281-2782-4F81-BE59-269A45C083E8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4"/>
          <ac:spMkLst>
            <pc:docMk/>
            <pc:sldMk cId="1907315441" sldId="298"/>
            <ac:spMk id="77" creationId="{2124FF29-64B6-4CA6-B5AD-59A2754F524D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29.021" v="24"/>
          <ac:spMkLst>
            <pc:docMk/>
            <pc:sldMk cId="1907315441" sldId="298"/>
            <ac:spMk id="78" creationId="{FE80C7F9-5F52-4676-B3BA-28A2E6CB1824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3"/>
          <ac:spMkLst>
            <pc:docMk/>
            <pc:sldMk cId="1907315441" sldId="298"/>
            <ac:spMk id="79" creationId="{FB70DE97-55AE-4ECF-B4DB-38CC6DB887D5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2"/>
          <ac:spMkLst>
            <pc:docMk/>
            <pc:sldMk cId="1907315441" sldId="298"/>
            <ac:spMk id="80" creationId="{F0DEAB41-2C3C-45E8-A3A2-EDC4F84F49DF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1"/>
          <ac:spMkLst>
            <pc:docMk/>
            <pc:sldMk cId="1907315441" sldId="298"/>
            <ac:spMk id="81" creationId="{4A8DF386-760C-477B-B379-73179C20CD69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29:39.240" v="40"/>
          <ac:spMkLst>
            <pc:docMk/>
            <pc:sldMk cId="1907315441" sldId="298"/>
            <ac:spMk id="82" creationId="{E142B2D3-1ABB-4504-84D0-14ECFE1A855E}"/>
          </ac:spMkLst>
        </pc:spChg>
        <pc:picChg chg="add mod">
          <ac:chgData name="Jonathan Courtois" userId="S::jonathan.courtois@etu.unice.fr::44c74a85-6878-4862-a36e-4d6a78c317d5" providerId="AD" clId="Web-{1E921D4C-096F-4628-92B8-ACDBE196052E}" dt="2020-06-04T06:30:22.398" v="73" actId="1076"/>
          <ac:picMkLst>
            <pc:docMk/>
            <pc:sldMk cId="1907315441" sldId="298"/>
            <ac:picMk id="3" creationId="{BBA46089-1BC8-47D4-898E-68833F6965CC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39.256" v="56"/>
          <ac:picMkLst>
            <pc:docMk/>
            <pc:sldMk cId="1907315441" sldId="298"/>
            <ac:picMk id="5" creationId="{4C3D2C01-D93C-4E9D-A649-EC7F4008BC61}"/>
          </ac:picMkLst>
        </pc:picChg>
        <pc:picChg chg="add mod">
          <ac:chgData name="Jonathan Courtois" userId="S::jonathan.courtois@etu.unice.fr::44c74a85-6878-4862-a36e-4d6a78c317d5" providerId="AD" clId="Web-{1E921D4C-096F-4628-92B8-ACDBE196052E}" dt="2020-06-04T06:30:24.382" v="74" actId="1076"/>
          <ac:picMkLst>
            <pc:docMk/>
            <pc:sldMk cId="1907315441" sldId="298"/>
            <ac:picMk id="6" creationId="{44798F62-05D6-4DAE-9900-6B69374C7695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29.037" v="37"/>
          <ac:picMkLst>
            <pc:docMk/>
            <pc:sldMk cId="1907315441" sldId="298"/>
            <ac:picMk id="7" creationId="{BA3DE02E-B96F-4F7E-BBBD-16380C2EBB48}"/>
          </ac:picMkLst>
        </pc:picChg>
        <pc:picChg chg="add mod">
          <ac:chgData name="Jonathan Courtois" userId="S::jonathan.courtois@etu.unice.fr::44c74a85-6878-4862-a36e-4d6a78c317d5" providerId="AD" clId="Web-{1E921D4C-096F-4628-92B8-ACDBE196052E}" dt="2020-06-04T06:35:57.923" v="78" actId="1076"/>
          <ac:picMkLst>
            <pc:docMk/>
            <pc:sldMk cId="1907315441" sldId="298"/>
            <ac:picMk id="8" creationId="{B95BBDA3-9048-4B1B-A33A-3C9A6DDC6169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39.256" v="55"/>
          <ac:picMkLst>
            <pc:docMk/>
            <pc:sldMk cId="1907315441" sldId="298"/>
            <ac:picMk id="9" creationId="{D2D0B71F-BC1C-4B00-BA5E-A7ECDA2269D4}"/>
          </ac:picMkLst>
        </pc:picChg>
        <pc:picChg chg="add mod">
          <ac:chgData name="Jonathan Courtois" userId="S::jonathan.courtois@etu.unice.fr::44c74a85-6878-4862-a36e-4d6a78c317d5" providerId="AD" clId="Web-{1E921D4C-096F-4628-92B8-ACDBE196052E}" dt="2020-06-04T06:36:03.955" v="79"/>
          <ac:picMkLst>
            <pc:docMk/>
            <pc:sldMk cId="1907315441" sldId="298"/>
            <ac:picMk id="10" creationId="{03BDC9A1-57A5-4CCA-A634-B855202E9E80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39.256" v="54"/>
          <ac:picMkLst>
            <pc:docMk/>
            <pc:sldMk cId="1907315441" sldId="298"/>
            <ac:picMk id="11" creationId="{EEF4CA15-1560-4EB4-904D-12CB9AD72D90}"/>
          </ac:picMkLst>
        </pc:picChg>
        <pc:picChg chg="add mod">
          <ac:chgData name="Jonathan Courtois" userId="S::jonathan.courtois@etu.unice.fr::44c74a85-6878-4862-a36e-4d6a78c317d5" providerId="AD" clId="Web-{1E921D4C-096F-4628-92B8-ACDBE196052E}" dt="2020-06-04T06:36:09.064" v="80"/>
          <ac:picMkLst>
            <pc:docMk/>
            <pc:sldMk cId="1907315441" sldId="298"/>
            <ac:picMk id="12" creationId="{C494278D-39CC-4CD7-81BC-BCDEF6714123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29.037" v="36"/>
          <ac:picMkLst>
            <pc:docMk/>
            <pc:sldMk cId="1907315441" sldId="298"/>
            <ac:picMk id="13" creationId="{40CBB2FF-8573-4FEC-85BA-D06359BF4773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29.037" v="35"/>
          <ac:picMkLst>
            <pc:docMk/>
            <pc:sldMk cId="1907315441" sldId="298"/>
            <ac:picMk id="15" creationId="{0784424E-5999-4CA1-A1AE-34328A91DB21}"/>
          </ac:picMkLst>
        </pc:picChg>
        <pc:picChg chg="del mod">
          <ac:chgData name="Jonathan Courtois" userId="S::jonathan.courtois@etu.unice.fr::44c74a85-6878-4862-a36e-4d6a78c317d5" providerId="AD" clId="Web-{1E921D4C-096F-4628-92B8-ACDBE196052E}" dt="2020-06-04T06:35:38.923" v="75"/>
          <ac:picMkLst>
            <pc:docMk/>
            <pc:sldMk cId="1907315441" sldId="298"/>
            <ac:picMk id="17" creationId="{231CC4B5-808C-4742-905F-BD486CAA1B46}"/>
          </ac:picMkLst>
        </pc:picChg>
        <pc:picChg chg="del mod">
          <ac:chgData name="Jonathan Courtois" userId="S::jonathan.courtois@etu.unice.fr::44c74a85-6878-4862-a36e-4d6a78c317d5" providerId="AD" clId="Web-{1E921D4C-096F-4628-92B8-ACDBE196052E}" dt="2020-06-04T06:35:39.517" v="76"/>
          <ac:picMkLst>
            <pc:docMk/>
            <pc:sldMk cId="1907315441" sldId="298"/>
            <ac:picMk id="19" creationId="{B33D3166-98E1-4350-8343-B27DB333C34F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39.256" v="53"/>
          <ac:picMkLst>
            <pc:docMk/>
            <pc:sldMk cId="1907315441" sldId="298"/>
            <ac:picMk id="21" creationId="{DAEF7940-2931-4AB3-8458-37D68E2C9BFF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39.256" v="52"/>
          <ac:picMkLst>
            <pc:docMk/>
            <pc:sldMk cId="1907315441" sldId="298"/>
            <ac:picMk id="23" creationId="{ED3B7557-566E-4D5A-A785-AC40E2695690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44.490" v="58"/>
          <ac:picMkLst>
            <pc:docMk/>
            <pc:sldMk cId="1907315441" sldId="298"/>
            <ac:picMk id="25" creationId="{DBD97623-BA7C-4F58-B941-803ABC2B792C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29.037" v="34"/>
          <ac:picMkLst>
            <pc:docMk/>
            <pc:sldMk cId="1907315441" sldId="298"/>
            <ac:picMk id="29" creationId="{DBC390B8-AA52-41C1-81D1-8432097BDABD}"/>
          </ac:picMkLst>
        </pc:picChg>
        <pc:picChg chg="del">
          <ac:chgData name="Jonathan Courtois" userId="S::jonathan.courtois@etu.unice.fr::44c74a85-6878-4862-a36e-4d6a78c317d5" providerId="AD" clId="Web-{1E921D4C-096F-4628-92B8-ACDBE196052E}" dt="2020-06-04T06:29:29.021" v="31"/>
          <ac:picMkLst>
            <pc:docMk/>
            <pc:sldMk cId="1907315441" sldId="298"/>
            <ac:picMk id="51" creationId="{11479474-AE12-4B61-B91B-D7789FCA7F15}"/>
          </ac:picMkLst>
        </pc:picChg>
      </pc:sldChg>
      <pc:sldChg chg="delSp modSp">
        <pc:chgData name="Jonathan Courtois" userId="S::jonathan.courtois@etu.unice.fr::44c74a85-6878-4862-a36e-4d6a78c317d5" providerId="AD" clId="Web-{1E921D4C-096F-4628-92B8-ACDBE196052E}" dt="2020-06-04T06:51:09.232" v="109" actId="1076"/>
        <pc:sldMkLst>
          <pc:docMk/>
          <pc:sldMk cId="1897356219" sldId="299"/>
        </pc:sldMkLst>
        <pc:spChg chg="mod">
          <ac:chgData name="Jonathan Courtois" userId="S::jonathan.courtois@etu.unice.fr::44c74a85-6878-4862-a36e-4d6a78c317d5" providerId="AD" clId="Web-{1E921D4C-096F-4628-92B8-ACDBE196052E}" dt="2020-06-04T06:51:01.935" v="108" actId="1076"/>
          <ac:spMkLst>
            <pc:docMk/>
            <pc:sldMk cId="1897356219" sldId="299"/>
            <ac:spMk id="3" creationId="{EC8C4F6D-6D90-4482-96D7-257C3126833C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50:03.668" v="93" actId="1076"/>
          <ac:spMkLst>
            <pc:docMk/>
            <pc:sldMk cId="1897356219" sldId="299"/>
            <ac:spMk id="5" creationId="{9B95D8C0-6019-475E-969C-89E5288C7B3B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50:08.355" v="94" actId="1076"/>
          <ac:spMkLst>
            <pc:docMk/>
            <pc:sldMk cId="1897356219" sldId="299"/>
            <ac:spMk id="6" creationId="{0D0FED21-38B4-4879-B336-911045341709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49:42.183" v="84"/>
          <ac:spMkLst>
            <pc:docMk/>
            <pc:sldMk cId="1897356219" sldId="299"/>
            <ac:spMk id="7" creationId="{7C20C56D-FA6A-43A5-92DE-7681F3041EBC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49:59.277" v="92" actId="1076"/>
          <ac:spMkLst>
            <pc:docMk/>
            <pc:sldMk cId="1897356219" sldId="299"/>
            <ac:spMk id="8" creationId="{90BCAE82-3511-4A41-B65B-5268C3D5AC9E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49:30.948" v="83"/>
          <ac:spMkLst>
            <pc:docMk/>
            <pc:sldMk cId="1897356219" sldId="299"/>
            <ac:spMk id="10" creationId="{29DE9B28-E6BE-429E-836E-32B82B2E556F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49:30.167" v="82"/>
          <ac:spMkLst>
            <pc:docMk/>
            <pc:sldMk cId="1897356219" sldId="299"/>
            <ac:spMk id="11" creationId="{639FD96B-100D-42B8-BEFF-466E6B82F3F1}"/>
          </ac:spMkLst>
        </pc:spChg>
        <pc:spChg chg="del">
          <ac:chgData name="Jonathan Courtois" userId="S::jonathan.courtois@etu.unice.fr::44c74a85-6878-4862-a36e-4d6a78c317d5" providerId="AD" clId="Web-{1E921D4C-096F-4628-92B8-ACDBE196052E}" dt="2020-06-04T06:49:27.026" v="81"/>
          <ac:spMkLst>
            <pc:docMk/>
            <pc:sldMk cId="1897356219" sldId="299"/>
            <ac:spMk id="12" creationId="{0862E084-C3D6-4321-AD4C-EFA4A81D61D5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50:56.185" v="107" actId="20577"/>
          <ac:spMkLst>
            <pc:docMk/>
            <pc:sldMk cId="1897356219" sldId="299"/>
            <ac:spMk id="13" creationId="{9771B497-1B95-4BF1-A1CB-EA4316F8F05B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50:24.684" v="95" actId="14100"/>
          <ac:spMkLst>
            <pc:docMk/>
            <pc:sldMk cId="1897356219" sldId="299"/>
            <ac:spMk id="15" creationId="{D030BBFA-2D2B-4FA5-BB59-A4389F199895}"/>
          </ac:spMkLst>
        </pc:spChg>
        <pc:spChg chg="mod">
          <ac:chgData name="Jonathan Courtois" userId="S::jonathan.courtois@etu.unice.fr::44c74a85-6878-4862-a36e-4d6a78c317d5" providerId="AD" clId="Web-{1E921D4C-096F-4628-92B8-ACDBE196052E}" dt="2020-06-04T06:51:09.232" v="109" actId="1076"/>
          <ac:spMkLst>
            <pc:docMk/>
            <pc:sldMk cId="1897356219" sldId="299"/>
            <ac:spMk id="18" creationId="{3E16977E-2660-430A-AD2B-85781C84D85D}"/>
          </ac:spMkLst>
        </pc:spChg>
      </pc:sldChg>
    </pc:docChg>
  </pc:docChgLst>
  <pc:docChgLst>
    <pc:chgData name="Jonathan Courtois" userId="44c74a85-6878-4862-a36e-4d6a78c317d5" providerId="ADAL" clId="{41406772-114C-4A5C-A0BD-C2BFB5B3F9A4}"/>
    <pc:docChg chg="undo custSel addSld delSld modSld sldOrd">
      <pc:chgData name="Jonathan Courtois" userId="44c74a85-6878-4862-a36e-4d6a78c317d5" providerId="ADAL" clId="{41406772-114C-4A5C-A0BD-C2BFB5B3F9A4}" dt="2020-06-03T22:15:01.034" v="1188" actId="20577"/>
      <pc:docMkLst>
        <pc:docMk/>
      </pc:docMkLst>
      <pc:sldChg chg="modSp mod ord">
        <pc:chgData name="Jonathan Courtois" userId="44c74a85-6878-4862-a36e-4d6a78c317d5" providerId="ADAL" clId="{41406772-114C-4A5C-A0BD-C2BFB5B3F9A4}" dt="2020-06-03T22:15:01.034" v="1188" actId="20577"/>
        <pc:sldMkLst>
          <pc:docMk/>
          <pc:sldMk cId="1779261737" sldId="257"/>
        </pc:sldMkLst>
        <pc:spChg chg="mod">
          <ac:chgData name="Jonathan Courtois" userId="44c74a85-6878-4862-a36e-4d6a78c317d5" providerId="ADAL" clId="{41406772-114C-4A5C-A0BD-C2BFB5B3F9A4}" dt="2020-06-03T22:14:47.593" v="1176" actId="1076"/>
          <ac:spMkLst>
            <pc:docMk/>
            <pc:sldMk cId="1779261737" sldId="257"/>
            <ac:spMk id="6" creationId="{857A6975-EE3D-41A0-8DFC-F86D3659CD48}"/>
          </ac:spMkLst>
        </pc:spChg>
        <pc:spChg chg="mod">
          <ac:chgData name="Jonathan Courtois" userId="44c74a85-6878-4862-a36e-4d6a78c317d5" providerId="ADAL" clId="{41406772-114C-4A5C-A0BD-C2BFB5B3F9A4}" dt="2020-06-03T22:15:01.034" v="1188" actId="20577"/>
          <ac:spMkLst>
            <pc:docMk/>
            <pc:sldMk cId="1779261737" sldId="257"/>
            <ac:spMk id="7" creationId="{3B786CA2-FF35-4025-851F-EA7621580DDC}"/>
          </ac:spMkLst>
        </pc:spChg>
      </pc:sldChg>
      <pc:sldChg chg="addSp delSp modSp mod">
        <pc:chgData name="Jonathan Courtois" userId="44c74a85-6878-4862-a36e-4d6a78c317d5" providerId="ADAL" clId="{41406772-114C-4A5C-A0BD-C2BFB5B3F9A4}" dt="2020-06-03T21:16:54.187" v="388" actId="1036"/>
        <pc:sldMkLst>
          <pc:docMk/>
          <pc:sldMk cId="1277059530" sldId="263"/>
        </pc:sldMkLst>
        <pc:spChg chg="add mod">
          <ac:chgData name="Jonathan Courtois" userId="44c74a85-6878-4862-a36e-4d6a78c317d5" providerId="ADAL" clId="{41406772-114C-4A5C-A0BD-C2BFB5B3F9A4}" dt="2020-06-03T21:16:54.187" v="388" actId="1036"/>
          <ac:spMkLst>
            <pc:docMk/>
            <pc:sldMk cId="1277059530" sldId="263"/>
            <ac:spMk id="10" creationId="{202E3AE7-F948-4F8E-AADB-622BFBB113DE}"/>
          </ac:spMkLst>
        </pc:spChg>
        <pc:picChg chg="del mod">
          <ac:chgData name="Jonathan Courtois" userId="44c74a85-6878-4862-a36e-4d6a78c317d5" providerId="ADAL" clId="{41406772-114C-4A5C-A0BD-C2BFB5B3F9A4}" dt="2020-06-03T21:15:47.013" v="361" actId="478"/>
          <ac:picMkLst>
            <pc:docMk/>
            <pc:sldMk cId="1277059530" sldId="263"/>
            <ac:picMk id="8" creationId="{7579D2C8-9D53-494C-9817-92E5CBDFBAF6}"/>
          </ac:picMkLst>
        </pc:picChg>
        <pc:picChg chg="add mod">
          <ac:chgData name="Jonathan Courtois" userId="44c74a85-6878-4862-a36e-4d6a78c317d5" providerId="ADAL" clId="{41406772-114C-4A5C-A0BD-C2BFB5B3F9A4}" dt="2020-06-03T21:16:07.218" v="368" actId="14100"/>
          <ac:picMkLst>
            <pc:docMk/>
            <pc:sldMk cId="1277059530" sldId="263"/>
            <ac:picMk id="9" creationId="{15E962F7-01EE-476E-A46A-F6C3A5463900}"/>
          </ac:picMkLst>
        </pc:picChg>
      </pc:sldChg>
      <pc:sldChg chg="addSp delSp modSp mod delAnim modAnim">
        <pc:chgData name="Jonathan Courtois" userId="44c74a85-6878-4862-a36e-4d6a78c317d5" providerId="ADAL" clId="{41406772-114C-4A5C-A0BD-C2BFB5B3F9A4}" dt="2020-06-03T21:17:39.897" v="422" actId="1038"/>
        <pc:sldMkLst>
          <pc:docMk/>
          <pc:sldMk cId="156734373" sldId="265"/>
        </pc:sldMkLst>
        <pc:spChg chg="mod">
          <ac:chgData name="Jonathan Courtois" userId="44c74a85-6878-4862-a36e-4d6a78c317d5" providerId="ADAL" clId="{41406772-114C-4A5C-A0BD-C2BFB5B3F9A4}" dt="2020-06-03T20:59:13.687" v="67" actId="1076"/>
          <ac:spMkLst>
            <pc:docMk/>
            <pc:sldMk cId="156734373" sldId="265"/>
            <ac:spMk id="2" creationId="{A6C46050-1C8F-4CA6-BDFD-E0DFE094071E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3" creationId="{514C18E7-05B8-4347-B89A-211BD7B7AE10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7" creationId="{7637ABE8-704C-405C-940A-047CD99EB6AA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17" creationId="{54ED4439-0233-4E62-B900-4F6470FC69CA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32" creationId="{94DA1D09-2B5E-4A03-8108-B829123D54AB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37" creationId="{6D3E1B57-8AE9-45C9-B59D-04146B729F36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38" creationId="{DCAE4EAD-FAC8-4866-8FD1-55EB3C80FF2F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56" creationId="{10DB1E03-6568-46A9-BB77-4720FEBB88CE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57" creationId="{B79302D5-5F16-43FB-A77A-ED0527578D6F}"/>
          </ac:spMkLst>
        </pc:spChg>
        <pc:spChg chg="add mod">
          <ac:chgData name="Jonathan Courtois" userId="44c74a85-6878-4862-a36e-4d6a78c317d5" providerId="ADAL" clId="{41406772-114C-4A5C-A0BD-C2BFB5B3F9A4}" dt="2020-06-03T21:03:06.273" v="157" actId="1076"/>
          <ac:spMkLst>
            <pc:docMk/>
            <pc:sldMk cId="156734373" sldId="265"/>
            <ac:spMk id="60" creationId="{3E3C6691-C9D3-42CA-8E65-5BFDA4C9CA58}"/>
          </ac:spMkLst>
        </pc:spChg>
        <pc:spChg chg="add del mod">
          <ac:chgData name="Jonathan Courtois" userId="44c74a85-6878-4862-a36e-4d6a78c317d5" providerId="ADAL" clId="{41406772-114C-4A5C-A0BD-C2BFB5B3F9A4}" dt="2020-06-03T21:02:11.973" v="155" actId="478"/>
          <ac:spMkLst>
            <pc:docMk/>
            <pc:sldMk cId="156734373" sldId="265"/>
            <ac:spMk id="61" creationId="{4053A317-9128-4854-A73A-90DBF79587F3}"/>
          </ac:spMkLst>
        </pc:spChg>
        <pc:spChg chg="add mod">
          <ac:chgData name="Jonathan Courtois" userId="44c74a85-6878-4862-a36e-4d6a78c317d5" providerId="ADAL" clId="{41406772-114C-4A5C-A0BD-C2BFB5B3F9A4}" dt="2020-06-03T21:09:01.646" v="293" actId="14100"/>
          <ac:spMkLst>
            <pc:docMk/>
            <pc:sldMk cId="156734373" sldId="265"/>
            <ac:spMk id="62" creationId="{025B22F7-ACB5-4BA0-B1D3-4435BA0FF68B}"/>
          </ac:spMkLst>
        </pc:spChg>
        <pc:grpChg chg="del">
          <ac:chgData name="Jonathan Courtois" userId="44c74a85-6878-4862-a36e-4d6a78c317d5" providerId="ADAL" clId="{41406772-114C-4A5C-A0BD-C2BFB5B3F9A4}" dt="2020-06-03T20:52:04.460" v="6" actId="478"/>
          <ac:grpSpMkLst>
            <pc:docMk/>
            <pc:sldMk cId="156734373" sldId="265"/>
            <ac:grpSpMk id="53" creationId="{4300BF0F-3F5F-468D-BACB-42AD173A3A7B}"/>
          </ac:grpSpMkLst>
        </pc:grpChg>
        <pc:grpChg chg="del">
          <ac:chgData name="Jonathan Courtois" userId="44c74a85-6878-4862-a36e-4d6a78c317d5" providerId="ADAL" clId="{41406772-114C-4A5C-A0BD-C2BFB5B3F9A4}" dt="2020-06-03T20:52:04.460" v="6" actId="478"/>
          <ac:grpSpMkLst>
            <pc:docMk/>
            <pc:sldMk cId="156734373" sldId="265"/>
            <ac:grpSpMk id="54" creationId="{D9D46AD3-7CDC-4C92-9D66-932FAF8CBD84}"/>
          </ac:grpSpMkLst>
        </pc:grpChg>
        <pc:grpChg chg="del">
          <ac:chgData name="Jonathan Courtois" userId="44c74a85-6878-4862-a36e-4d6a78c317d5" providerId="ADAL" clId="{41406772-114C-4A5C-A0BD-C2BFB5B3F9A4}" dt="2020-06-03T20:52:04.460" v="6" actId="478"/>
          <ac:grpSpMkLst>
            <pc:docMk/>
            <pc:sldMk cId="156734373" sldId="265"/>
            <ac:grpSpMk id="55" creationId="{C94DE4BA-1F9D-46E2-94C2-9B1D8970A003}"/>
          </ac:grpSpMkLst>
        </pc:grpChg>
        <pc:picChg chg="del">
          <ac:chgData name="Jonathan Courtois" userId="44c74a85-6878-4862-a36e-4d6a78c317d5" providerId="ADAL" clId="{41406772-114C-4A5C-A0BD-C2BFB5B3F9A4}" dt="2020-06-03T21:08:01.407" v="264" actId="478"/>
          <ac:picMkLst>
            <pc:docMk/>
            <pc:sldMk cId="156734373" sldId="265"/>
            <ac:picMk id="9" creationId="{0BE4FD52-8E12-4798-9C0E-12C18849E4D7}"/>
          </ac:picMkLst>
        </pc:picChg>
        <pc:picChg chg="add mod">
          <ac:chgData name="Jonathan Courtois" userId="44c74a85-6878-4862-a36e-4d6a78c317d5" providerId="ADAL" clId="{41406772-114C-4A5C-A0BD-C2BFB5B3F9A4}" dt="2020-06-03T21:09:14.932" v="295" actId="1076"/>
          <ac:picMkLst>
            <pc:docMk/>
            <pc:sldMk cId="156734373" sldId="265"/>
            <ac:picMk id="63" creationId="{EB6504E1-4BBB-47A8-8A9E-46A115D66363}"/>
          </ac:picMkLst>
        </pc:picChg>
        <pc:picChg chg="add mod ord">
          <ac:chgData name="Jonathan Courtois" userId="44c74a85-6878-4862-a36e-4d6a78c317d5" providerId="ADAL" clId="{41406772-114C-4A5C-A0BD-C2BFB5B3F9A4}" dt="2020-06-03T21:09:21.182" v="298" actId="167"/>
          <ac:picMkLst>
            <pc:docMk/>
            <pc:sldMk cId="156734373" sldId="265"/>
            <ac:picMk id="64" creationId="{D6759D10-93D2-4DE5-BF1E-0EEB5A968541}"/>
          </ac:picMkLst>
        </pc:picChg>
        <pc:cxnChg chg="add mod">
          <ac:chgData name="Jonathan Courtois" userId="44c74a85-6878-4862-a36e-4d6a78c317d5" providerId="ADAL" clId="{41406772-114C-4A5C-A0BD-C2BFB5B3F9A4}" dt="2020-06-03T21:17:31.991" v="415" actId="1076"/>
          <ac:cxnSpMkLst>
            <pc:docMk/>
            <pc:sldMk cId="156734373" sldId="265"/>
            <ac:cxnSpMk id="6" creationId="{406EE1A4-583D-45D3-92BC-BEFE442D6F95}"/>
          </ac:cxnSpMkLst>
        </pc:cxnChg>
        <pc:cxnChg chg="add mod">
          <ac:chgData name="Jonathan Courtois" userId="44c74a85-6878-4862-a36e-4d6a78c317d5" providerId="ADAL" clId="{41406772-114C-4A5C-A0BD-C2BFB5B3F9A4}" dt="2020-06-03T21:03:06.273" v="157" actId="1076"/>
          <ac:cxnSpMkLst>
            <pc:docMk/>
            <pc:sldMk cId="156734373" sldId="265"/>
            <ac:cxnSpMk id="35" creationId="{B99359E6-C837-4FF1-B0A8-DBC40EE9B3A6}"/>
          </ac:cxnSpMkLst>
        </pc:cxnChg>
        <pc:cxnChg chg="add mod">
          <ac:chgData name="Jonathan Courtois" userId="44c74a85-6878-4862-a36e-4d6a78c317d5" providerId="ADAL" clId="{41406772-114C-4A5C-A0BD-C2BFB5B3F9A4}" dt="2020-06-03T21:17:32.845" v="416" actId="1076"/>
          <ac:cxnSpMkLst>
            <pc:docMk/>
            <pc:sldMk cId="156734373" sldId="265"/>
            <ac:cxnSpMk id="40" creationId="{73107921-7C30-4D7B-8E32-B4F65EB086A2}"/>
          </ac:cxnSpMkLst>
        </pc:cxnChg>
        <pc:cxnChg chg="add mod">
          <ac:chgData name="Jonathan Courtois" userId="44c74a85-6878-4862-a36e-4d6a78c317d5" providerId="ADAL" clId="{41406772-114C-4A5C-A0BD-C2BFB5B3F9A4}" dt="2020-06-03T21:17:21.710" v="392" actId="1038"/>
          <ac:cxnSpMkLst>
            <pc:docMk/>
            <pc:sldMk cId="156734373" sldId="265"/>
            <ac:cxnSpMk id="52" creationId="{42DD9571-F5C8-49DA-80A4-C3CAD06D4B96}"/>
          </ac:cxnSpMkLst>
        </pc:cxnChg>
        <pc:cxnChg chg="add mod">
          <ac:chgData name="Jonathan Courtois" userId="44c74a85-6878-4862-a36e-4d6a78c317d5" providerId="ADAL" clId="{41406772-114C-4A5C-A0BD-C2BFB5B3F9A4}" dt="2020-06-03T21:17:35.418" v="418" actId="1037"/>
          <ac:cxnSpMkLst>
            <pc:docMk/>
            <pc:sldMk cId="156734373" sldId="265"/>
            <ac:cxnSpMk id="58" creationId="{710FE86D-0AEA-443E-8D7F-592A85E811CB}"/>
          </ac:cxnSpMkLst>
        </pc:cxnChg>
        <pc:cxnChg chg="add mod">
          <ac:chgData name="Jonathan Courtois" userId="44c74a85-6878-4862-a36e-4d6a78c317d5" providerId="ADAL" clId="{41406772-114C-4A5C-A0BD-C2BFB5B3F9A4}" dt="2020-06-03T21:17:39.897" v="422" actId="1038"/>
          <ac:cxnSpMkLst>
            <pc:docMk/>
            <pc:sldMk cId="156734373" sldId="265"/>
            <ac:cxnSpMk id="59" creationId="{D8ED1AED-3A5E-4CF0-AECB-99DA46AA8F4F}"/>
          </ac:cxnSpMkLst>
        </pc:cxnChg>
      </pc:sldChg>
      <pc:sldChg chg="addSp delSp modSp mod">
        <pc:chgData name="Jonathan Courtois" userId="44c74a85-6878-4862-a36e-4d6a78c317d5" providerId="ADAL" clId="{41406772-114C-4A5C-A0BD-C2BFB5B3F9A4}" dt="2020-06-03T21:27:31.323" v="717" actId="1035"/>
        <pc:sldMkLst>
          <pc:docMk/>
          <pc:sldMk cId="3436393642" sldId="289"/>
        </pc:sldMkLst>
        <pc:spChg chg="mod">
          <ac:chgData name="Jonathan Courtois" userId="44c74a85-6878-4862-a36e-4d6a78c317d5" providerId="ADAL" clId="{41406772-114C-4A5C-A0BD-C2BFB5B3F9A4}" dt="2020-06-03T21:13:51.362" v="326" actId="20577"/>
          <ac:spMkLst>
            <pc:docMk/>
            <pc:sldMk cId="3436393642" sldId="289"/>
            <ac:spMk id="4" creationId="{7D10DE97-CFA8-42F5-9B4F-FD101D43D376}"/>
          </ac:spMkLst>
        </pc:spChg>
        <pc:spChg chg="del">
          <ac:chgData name="Jonathan Courtois" userId="44c74a85-6878-4862-a36e-4d6a78c317d5" providerId="ADAL" clId="{41406772-114C-4A5C-A0BD-C2BFB5B3F9A4}" dt="2020-06-03T21:13:46.554" v="324" actId="478"/>
          <ac:spMkLst>
            <pc:docMk/>
            <pc:sldMk cId="3436393642" sldId="289"/>
            <ac:spMk id="5" creationId="{02AC131E-414E-4209-94A3-7512FD605D3F}"/>
          </ac:spMkLst>
        </pc:spChg>
        <pc:spChg chg="add del mod">
          <ac:chgData name="Jonathan Courtois" userId="44c74a85-6878-4862-a36e-4d6a78c317d5" providerId="ADAL" clId="{41406772-114C-4A5C-A0BD-C2BFB5B3F9A4}" dt="2020-06-03T21:24:39.634" v="613" actId="478"/>
          <ac:spMkLst>
            <pc:docMk/>
            <pc:sldMk cId="3436393642" sldId="289"/>
            <ac:spMk id="9" creationId="{195110C9-6E4B-4E07-9EAD-BEE86FA399C4}"/>
          </ac:spMkLst>
        </pc:spChg>
        <pc:spChg chg="add mod">
          <ac:chgData name="Jonathan Courtois" userId="44c74a85-6878-4862-a36e-4d6a78c317d5" providerId="ADAL" clId="{41406772-114C-4A5C-A0BD-C2BFB5B3F9A4}" dt="2020-06-03T21:27:31.323" v="717" actId="1035"/>
          <ac:spMkLst>
            <pc:docMk/>
            <pc:sldMk cId="3436393642" sldId="289"/>
            <ac:spMk id="10" creationId="{65242428-00F5-480D-BC82-48925967DDAE}"/>
          </ac:spMkLst>
        </pc:spChg>
        <pc:spChg chg="add mod">
          <ac:chgData name="Jonathan Courtois" userId="44c74a85-6878-4862-a36e-4d6a78c317d5" providerId="ADAL" clId="{41406772-114C-4A5C-A0BD-C2BFB5B3F9A4}" dt="2020-06-03T21:27:26.751" v="707" actId="1076"/>
          <ac:spMkLst>
            <pc:docMk/>
            <pc:sldMk cId="3436393642" sldId="289"/>
            <ac:spMk id="11" creationId="{4011DF8E-B145-4BEF-82B6-62AA937F78B9}"/>
          </ac:spMkLst>
        </pc:spChg>
        <pc:spChg chg="add mod">
          <ac:chgData name="Jonathan Courtois" userId="44c74a85-6878-4862-a36e-4d6a78c317d5" providerId="ADAL" clId="{41406772-114C-4A5C-A0BD-C2BFB5B3F9A4}" dt="2020-06-03T21:27:22.706" v="706" actId="1036"/>
          <ac:spMkLst>
            <pc:docMk/>
            <pc:sldMk cId="3436393642" sldId="289"/>
            <ac:spMk id="12" creationId="{A2EE6B24-D83F-40B6-9AF2-70B1B8D23D06}"/>
          </ac:spMkLst>
        </pc:spChg>
        <pc:graphicFrameChg chg="add del mod">
          <ac:chgData name="Jonathan Courtois" userId="44c74a85-6878-4862-a36e-4d6a78c317d5" providerId="ADAL" clId="{41406772-114C-4A5C-A0BD-C2BFB5B3F9A4}" dt="2020-06-03T21:19:01.627" v="427" actId="478"/>
          <ac:graphicFrameMkLst>
            <pc:docMk/>
            <pc:sldMk cId="3436393642" sldId="289"/>
            <ac:graphicFrameMk id="3" creationId="{BEEBAE65-C1DA-4EDD-8FB7-5ADE7CC5F89F}"/>
          </ac:graphicFrameMkLst>
        </pc:graphicFrameChg>
        <pc:graphicFrameChg chg="add mod">
          <ac:chgData name="Jonathan Courtois" userId="44c74a85-6878-4862-a36e-4d6a78c317d5" providerId="ADAL" clId="{41406772-114C-4A5C-A0BD-C2BFB5B3F9A4}" dt="2020-06-03T21:23:51.895" v="611" actId="1076"/>
          <ac:graphicFrameMkLst>
            <pc:docMk/>
            <pc:sldMk cId="3436393642" sldId="289"/>
            <ac:graphicFrameMk id="8" creationId="{3D48F460-B0F3-4C78-8255-B629FC97C2F0}"/>
          </ac:graphicFrameMkLst>
        </pc:graphicFrameChg>
        <pc:picChg chg="add mod">
          <ac:chgData name="Jonathan Courtois" userId="44c74a85-6878-4862-a36e-4d6a78c317d5" providerId="ADAL" clId="{41406772-114C-4A5C-A0BD-C2BFB5B3F9A4}" dt="2020-06-03T21:19:44.252" v="433" actId="1076"/>
          <ac:picMkLst>
            <pc:docMk/>
            <pc:sldMk cId="3436393642" sldId="289"/>
            <ac:picMk id="7" creationId="{BA3DE02E-B96F-4F7E-BBBD-16380C2EBB48}"/>
          </ac:picMkLst>
        </pc:picChg>
      </pc:sldChg>
      <pc:sldChg chg="delSp modSp del mod">
        <pc:chgData name="Jonathan Courtois" userId="44c74a85-6878-4862-a36e-4d6a78c317d5" providerId="ADAL" clId="{41406772-114C-4A5C-A0BD-C2BFB5B3F9A4}" dt="2020-06-03T20:54:47.018" v="41" actId="47"/>
        <pc:sldMkLst>
          <pc:docMk/>
          <pc:sldMk cId="3665744199" sldId="293"/>
        </pc:sldMkLst>
        <pc:picChg chg="del">
          <ac:chgData name="Jonathan Courtois" userId="44c74a85-6878-4862-a36e-4d6a78c317d5" providerId="ADAL" clId="{41406772-114C-4A5C-A0BD-C2BFB5B3F9A4}" dt="2020-06-03T20:51:48.417" v="3" actId="478"/>
          <ac:picMkLst>
            <pc:docMk/>
            <pc:sldMk cId="3665744199" sldId="293"/>
            <ac:picMk id="5" creationId="{3E7A4402-F83A-4203-8401-61883BEFBCB5}"/>
          </ac:picMkLst>
        </pc:picChg>
        <pc:picChg chg="del">
          <ac:chgData name="Jonathan Courtois" userId="44c74a85-6878-4862-a36e-4d6a78c317d5" providerId="ADAL" clId="{41406772-114C-4A5C-A0BD-C2BFB5B3F9A4}" dt="2020-06-03T20:51:48.967" v="4" actId="478"/>
          <ac:picMkLst>
            <pc:docMk/>
            <pc:sldMk cId="3665744199" sldId="293"/>
            <ac:picMk id="6" creationId="{B9F903CA-241D-4C24-8CF6-149273493AB8}"/>
          </ac:picMkLst>
        </pc:picChg>
        <pc:picChg chg="del">
          <ac:chgData name="Jonathan Courtois" userId="44c74a85-6878-4862-a36e-4d6a78c317d5" providerId="ADAL" clId="{41406772-114C-4A5C-A0BD-C2BFB5B3F9A4}" dt="2020-06-03T20:51:49.413" v="5" actId="478"/>
          <ac:picMkLst>
            <pc:docMk/>
            <pc:sldMk cId="3665744199" sldId="293"/>
            <ac:picMk id="7" creationId="{8094F192-AD6C-4A05-8F7B-E42C02D572CC}"/>
          </ac:picMkLst>
        </pc:picChg>
        <pc:picChg chg="del mod">
          <ac:chgData name="Jonathan Courtois" userId="44c74a85-6878-4862-a36e-4d6a78c317d5" providerId="ADAL" clId="{41406772-114C-4A5C-A0BD-C2BFB5B3F9A4}" dt="2020-06-03T20:51:47.400" v="2" actId="478"/>
          <ac:picMkLst>
            <pc:docMk/>
            <pc:sldMk cId="3665744199" sldId="293"/>
            <ac:picMk id="35" creationId="{2DE0B3E3-34D5-4CDB-B96E-7436D908A135}"/>
          </ac:picMkLst>
        </pc:picChg>
      </pc:sldChg>
      <pc:sldChg chg="addSp delSp modSp add mod addAnim delAnim modAnim">
        <pc:chgData name="Jonathan Courtois" userId="44c74a85-6878-4862-a36e-4d6a78c317d5" providerId="ADAL" clId="{41406772-114C-4A5C-A0BD-C2BFB5B3F9A4}" dt="2020-06-03T21:12:34.755" v="322"/>
        <pc:sldMkLst>
          <pc:docMk/>
          <pc:sldMk cId="3988091153" sldId="294"/>
        </pc:sldMkLst>
        <pc:spChg chg="add del">
          <ac:chgData name="Jonathan Courtois" userId="44c74a85-6878-4862-a36e-4d6a78c317d5" providerId="ADAL" clId="{41406772-114C-4A5C-A0BD-C2BFB5B3F9A4}" dt="2020-06-03T21:03:35.459" v="177" actId="478"/>
          <ac:spMkLst>
            <pc:docMk/>
            <pc:sldMk cId="3988091153" sldId="294"/>
            <ac:spMk id="3" creationId="{514C18E7-05B8-4347-B89A-211BD7B7AE10}"/>
          </ac:spMkLst>
        </pc:spChg>
        <pc:spChg chg="del">
          <ac:chgData name="Jonathan Courtois" userId="44c74a85-6878-4862-a36e-4d6a78c317d5" providerId="ADAL" clId="{41406772-114C-4A5C-A0BD-C2BFB5B3F9A4}" dt="2020-06-03T21:03:14.247" v="159" actId="478"/>
          <ac:spMkLst>
            <pc:docMk/>
            <pc:sldMk cId="3988091153" sldId="294"/>
            <ac:spMk id="7" creationId="{7637ABE8-704C-405C-940A-047CD99EB6AA}"/>
          </ac:spMkLst>
        </pc:spChg>
        <pc:spChg chg="del">
          <ac:chgData name="Jonathan Courtois" userId="44c74a85-6878-4862-a36e-4d6a78c317d5" providerId="ADAL" clId="{41406772-114C-4A5C-A0BD-C2BFB5B3F9A4}" dt="2020-06-03T21:03:40.090" v="178" actId="478"/>
          <ac:spMkLst>
            <pc:docMk/>
            <pc:sldMk cId="3988091153" sldId="294"/>
            <ac:spMk id="17" creationId="{54ED4439-0233-4E62-B900-4F6470FC69CA}"/>
          </ac:spMkLst>
        </pc:spChg>
        <pc:spChg chg="add del mod">
          <ac:chgData name="Jonathan Courtois" userId="44c74a85-6878-4862-a36e-4d6a78c317d5" providerId="ADAL" clId="{41406772-114C-4A5C-A0BD-C2BFB5B3F9A4}" dt="2020-06-03T21:03:23.332" v="167" actId="478"/>
          <ac:spMkLst>
            <pc:docMk/>
            <pc:sldMk cId="3988091153" sldId="294"/>
            <ac:spMk id="32" creationId="{94DA1D09-2B5E-4A03-8108-B829123D54AB}"/>
          </ac:spMkLst>
        </pc:spChg>
        <pc:spChg chg="add mod">
          <ac:chgData name="Jonathan Courtois" userId="44c74a85-6878-4862-a36e-4d6a78c317d5" providerId="ADAL" clId="{41406772-114C-4A5C-A0BD-C2BFB5B3F9A4}" dt="2020-06-03T21:12:34.755" v="322"/>
          <ac:spMkLst>
            <pc:docMk/>
            <pc:sldMk cId="3988091153" sldId="294"/>
            <ac:spMk id="36" creationId="{8815AE78-E895-41C9-8762-F236EAA6437E}"/>
          </ac:spMkLst>
        </pc:spChg>
        <pc:spChg chg="del mod">
          <ac:chgData name="Jonathan Courtois" userId="44c74a85-6878-4862-a36e-4d6a78c317d5" providerId="ADAL" clId="{41406772-114C-4A5C-A0BD-C2BFB5B3F9A4}" dt="2020-06-03T21:03:33.167" v="175" actId="478"/>
          <ac:spMkLst>
            <pc:docMk/>
            <pc:sldMk cId="3988091153" sldId="294"/>
            <ac:spMk id="37" creationId="{6D3E1B57-8AE9-45C9-B59D-04146B729F36}"/>
          </ac:spMkLst>
        </pc:spChg>
        <pc:spChg chg="del">
          <ac:chgData name="Jonathan Courtois" userId="44c74a85-6878-4862-a36e-4d6a78c317d5" providerId="ADAL" clId="{41406772-114C-4A5C-A0BD-C2BFB5B3F9A4}" dt="2020-06-03T21:03:18.596" v="164" actId="478"/>
          <ac:spMkLst>
            <pc:docMk/>
            <pc:sldMk cId="3988091153" sldId="294"/>
            <ac:spMk id="38" creationId="{DCAE4EAD-FAC8-4866-8FD1-55EB3C80FF2F}"/>
          </ac:spMkLst>
        </pc:spChg>
        <pc:spChg chg="del">
          <ac:chgData name="Jonathan Courtois" userId="44c74a85-6878-4862-a36e-4d6a78c317d5" providerId="ADAL" clId="{41406772-114C-4A5C-A0BD-C2BFB5B3F9A4}" dt="2020-06-03T21:03:31.259" v="173" actId="478"/>
          <ac:spMkLst>
            <pc:docMk/>
            <pc:sldMk cId="3988091153" sldId="294"/>
            <ac:spMk id="56" creationId="{10DB1E03-6568-46A9-BB77-4720FEBB88CE}"/>
          </ac:spMkLst>
        </pc:spChg>
        <pc:spChg chg="del">
          <ac:chgData name="Jonathan Courtois" userId="44c74a85-6878-4862-a36e-4d6a78c317d5" providerId="ADAL" clId="{41406772-114C-4A5C-A0BD-C2BFB5B3F9A4}" dt="2020-06-03T21:03:18.115" v="163" actId="478"/>
          <ac:spMkLst>
            <pc:docMk/>
            <pc:sldMk cId="3988091153" sldId="294"/>
            <ac:spMk id="57" creationId="{B79302D5-5F16-43FB-A77A-ED0527578D6F}"/>
          </ac:spMkLst>
        </pc:spChg>
        <pc:spChg chg="mod">
          <ac:chgData name="Jonathan Courtois" userId="44c74a85-6878-4862-a36e-4d6a78c317d5" providerId="ADAL" clId="{41406772-114C-4A5C-A0BD-C2BFB5B3F9A4}" dt="2020-06-03T21:03:41.984" v="179" actId="1076"/>
          <ac:spMkLst>
            <pc:docMk/>
            <pc:sldMk cId="3988091153" sldId="294"/>
            <ac:spMk id="60" creationId="{3E3C6691-C9D3-42CA-8E65-5BFDA4C9CA58}"/>
          </ac:spMkLst>
        </pc:spChg>
        <pc:picChg chg="del mod">
          <ac:chgData name="Jonathan Courtois" userId="44c74a85-6878-4862-a36e-4d6a78c317d5" providerId="ADAL" clId="{41406772-114C-4A5C-A0BD-C2BFB5B3F9A4}" dt="2020-06-03T21:11:52.531" v="316" actId="478"/>
          <ac:picMkLst>
            <pc:docMk/>
            <pc:sldMk cId="3988091153" sldId="294"/>
            <ac:picMk id="8" creationId="{7670483A-E04A-473E-A253-CDA9E7D73151}"/>
          </ac:picMkLst>
        </pc:picChg>
        <pc:picChg chg="del">
          <ac:chgData name="Jonathan Courtois" userId="44c74a85-6878-4862-a36e-4d6a78c317d5" providerId="ADAL" clId="{41406772-114C-4A5C-A0BD-C2BFB5B3F9A4}" dt="2020-06-03T21:11:48.380" v="314" actId="478"/>
          <ac:picMkLst>
            <pc:docMk/>
            <pc:sldMk cId="3988091153" sldId="294"/>
            <ac:picMk id="9" creationId="{0BE4FD52-8E12-4798-9C0E-12C18849E4D7}"/>
          </ac:picMkLst>
        </pc:picChg>
        <pc:picChg chg="add mod ord">
          <ac:chgData name="Jonathan Courtois" userId="44c74a85-6878-4862-a36e-4d6a78c317d5" providerId="ADAL" clId="{41406772-114C-4A5C-A0BD-C2BFB5B3F9A4}" dt="2020-06-03T21:06:00.660" v="232" actId="1076"/>
          <ac:picMkLst>
            <pc:docMk/>
            <pc:sldMk cId="3988091153" sldId="294"/>
            <ac:picMk id="12" creationId="{8CAFB0B5-B663-49AB-9718-5516B8667EEB}"/>
          </ac:picMkLst>
        </pc:picChg>
        <pc:picChg chg="add mod ord">
          <ac:chgData name="Jonathan Courtois" userId="44c74a85-6878-4862-a36e-4d6a78c317d5" providerId="ADAL" clId="{41406772-114C-4A5C-A0BD-C2BFB5B3F9A4}" dt="2020-06-03T21:05:52.759" v="228" actId="166"/>
          <ac:picMkLst>
            <pc:docMk/>
            <pc:sldMk cId="3988091153" sldId="294"/>
            <ac:picMk id="25" creationId="{10E47BD0-3689-4517-AE1C-8DCC1227ECEE}"/>
          </ac:picMkLst>
        </pc:picChg>
        <pc:picChg chg="add mod ord">
          <ac:chgData name="Jonathan Courtois" userId="44c74a85-6878-4862-a36e-4d6a78c317d5" providerId="ADAL" clId="{41406772-114C-4A5C-A0BD-C2BFB5B3F9A4}" dt="2020-06-03T21:05:58.936" v="231" actId="1076"/>
          <ac:picMkLst>
            <pc:docMk/>
            <pc:sldMk cId="3988091153" sldId="294"/>
            <ac:picMk id="26" creationId="{6AE45AE4-4543-4DC9-820E-2B8C8681BFF5}"/>
          </ac:picMkLst>
        </pc:picChg>
        <pc:picChg chg="add mod ord">
          <ac:chgData name="Jonathan Courtois" userId="44c74a85-6878-4862-a36e-4d6a78c317d5" providerId="ADAL" clId="{41406772-114C-4A5C-A0BD-C2BFB5B3F9A4}" dt="2020-06-03T21:12:06.503" v="320" actId="167"/>
          <ac:picMkLst>
            <pc:docMk/>
            <pc:sldMk cId="3988091153" sldId="294"/>
            <ac:picMk id="34" creationId="{3AC8D3BB-EF7C-4A2B-9FF9-758B93DB80D4}"/>
          </ac:picMkLst>
        </pc:picChg>
        <pc:cxnChg chg="del">
          <ac:chgData name="Jonathan Courtois" userId="44c74a85-6878-4862-a36e-4d6a78c317d5" providerId="ADAL" clId="{41406772-114C-4A5C-A0BD-C2BFB5B3F9A4}" dt="2020-06-03T21:03:15.659" v="160" actId="478"/>
          <ac:cxnSpMkLst>
            <pc:docMk/>
            <pc:sldMk cId="3988091153" sldId="294"/>
            <ac:cxnSpMk id="6" creationId="{406EE1A4-583D-45D3-92BC-BEFE442D6F95}"/>
          </ac:cxnSpMkLst>
        </pc:cxnChg>
        <pc:cxnChg chg="add mod">
          <ac:chgData name="Jonathan Courtois" userId="44c74a85-6878-4862-a36e-4d6a78c317d5" providerId="ADAL" clId="{41406772-114C-4A5C-A0BD-C2BFB5B3F9A4}" dt="2020-06-03T21:05:39.321" v="225" actId="1076"/>
          <ac:cxnSpMkLst>
            <pc:docMk/>
            <pc:sldMk cId="3988091153" sldId="294"/>
            <ac:cxnSpMk id="14" creationId="{90C43A12-63D9-4415-87FB-636B429FDE07}"/>
          </ac:cxnSpMkLst>
        </pc:cxnChg>
        <pc:cxnChg chg="add mod">
          <ac:chgData name="Jonathan Courtois" userId="44c74a85-6878-4862-a36e-4d6a78c317d5" providerId="ADAL" clId="{41406772-114C-4A5C-A0BD-C2BFB5B3F9A4}" dt="2020-06-03T21:05:47.711" v="227" actId="1582"/>
          <ac:cxnSpMkLst>
            <pc:docMk/>
            <pc:sldMk cId="3988091153" sldId="294"/>
            <ac:cxnSpMk id="18" creationId="{ECCE3A22-56F0-481D-9C87-6E3389D927B4}"/>
          </ac:cxnSpMkLst>
        </pc:cxnChg>
        <pc:cxnChg chg="del">
          <ac:chgData name="Jonathan Courtois" userId="44c74a85-6878-4862-a36e-4d6a78c317d5" providerId="ADAL" clId="{41406772-114C-4A5C-A0BD-C2BFB5B3F9A4}" dt="2020-06-03T21:03:17.015" v="162" actId="478"/>
          <ac:cxnSpMkLst>
            <pc:docMk/>
            <pc:sldMk cId="3988091153" sldId="294"/>
            <ac:cxnSpMk id="35" creationId="{B99359E6-C837-4FF1-B0A8-DBC40EE9B3A6}"/>
          </ac:cxnSpMkLst>
        </pc:cxnChg>
        <pc:cxnChg chg="del">
          <ac:chgData name="Jonathan Courtois" userId="44c74a85-6878-4862-a36e-4d6a78c317d5" providerId="ADAL" clId="{41406772-114C-4A5C-A0BD-C2BFB5B3F9A4}" dt="2020-06-03T21:03:47.940" v="182" actId="478"/>
          <ac:cxnSpMkLst>
            <pc:docMk/>
            <pc:sldMk cId="3988091153" sldId="294"/>
            <ac:cxnSpMk id="40" creationId="{73107921-7C30-4D7B-8E32-B4F65EB086A2}"/>
          </ac:cxnSpMkLst>
        </pc:cxnChg>
        <pc:cxnChg chg="del">
          <ac:chgData name="Jonathan Courtois" userId="44c74a85-6878-4862-a36e-4d6a78c317d5" providerId="ADAL" clId="{41406772-114C-4A5C-A0BD-C2BFB5B3F9A4}" dt="2020-06-03T21:03:16.331" v="161" actId="478"/>
          <ac:cxnSpMkLst>
            <pc:docMk/>
            <pc:sldMk cId="3988091153" sldId="294"/>
            <ac:cxnSpMk id="52" creationId="{42DD9571-F5C8-49DA-80A4-C3CAD06D4B96}"/>
          </ac:cxnSpMkLst>
        </pc:cxnChg>
        <pc:cxnChg chg="mod">
          <ac:chgData name="Jonathan Courtois" userId="44c74a85-6878-4862-a36e-4d6a78c317d5" providerId="ADAL" clId="{41406772-114C-4A5C-A0BD-C2BFB5B3F9A4}" dt="2020-06-03T21:03:53.369" v="185" actId="1076"/>
          <ac:cxnSpMkLst>
            <pc:docMk/>
            <pc:sldMk cId="3988091153" sldId="294"/>
            <ac:cxnSpMk id="58" creationId="{710FE86D-0AEA-443E-8D7F-592A85E811CB}"/>
          </ac:cxnSpMkLst>
        </pc:cxnChg>
        <pc:cxnChg chg="add del">
          <ac:chgData name="Jonathan Courtois" userId="44c74a85-6878-4862-a36e-4d6a78c317d5" providerId="ADAL" clId="{41406772-114C-4A5C-A0BD-C2BFB5B3F9A4}" dt="2020-06-03T21:03:50.808" v="184" actId="478"/>
          <ac:cxnSpMkLst>
            <pc:docMk/>
            <pc:sldMk cId="3988091153" sldId="294"/>
            <ac:cxnSpMk id="59" creationId="{D8ED1AED-3A5E-4CF0-AECB-99DA46AA8F4F}"/>
          </ac:cxnSpMkLst>
        </pc:cxnChg>
      </pc:sldChg>
      <pc:sldChg chg="new del">
        <pc:chgData name="Jonathan Courtois" userId="44c74a85-6878-4862-a36e-4d6a78c317d5" providerId="ADAL" clId="{41406772-114C-4A5C-A0BD-C2BFB5B3F9A4}" dt="2020-06-03T21:13:29.578" v="323" actId="47"/>
        <pc:sldMkLst>
          <pc:docMk/>
          <pc:sldMk cId="4109338612" sldId="295"/>
        </pc:sldMkLst>
      </pc:sldChg>
      <pc:sldChg chg="addSp delSp modSp add mod">
        <pc:chgData name="Jonathan Courtois" userId="44c74a85-6878-4862-a36e-4d6a78c317d5" providerId="ADAL" clId="{41406772-114C-4A5C-A0BD-C2BFB5B3F9A4}" dt="2020-06-03T22:13:55.839" v="1136" actId="1076"/>
        <pc:sldMkLst>
          <pc:docMk/>
          <pc:sldMk cId="3970617569" sldId="297"/>
        </pc:sldMkLst>
        <pc:spChg chg="mod">
          <ac:chgData name="Jonathan Courtois" userId="44c74a85-6878-4862-a36e-4d6a78c317d5" providerId="ADAL" clId="{41406772-114C-4A5C-A0BD-C2BFB5B3F9A4}" dt="2020-06-03T21:54:01.945" v="943" actId="1076"/>
          <ac:spMkLst>
            <pc:docMk/>
            <pc:sldMk cId="3970617569" sldId="297"/>
            <ac:spMk id="2" creationId="{A6C46050-1C8F-4CA6-BDFD-E0DFE094071E}"/>
          </ac:spMkLst>
        </pc:spChg>
        <pc:spChg chg="mod">
          <ac:chgData name="Jonathan Courtois" userId="44c74a85-6878-4862-a36e-4d6a78c317d5" providerId="ADAL" clId="{41406772-114C-4A5C-A0BD-C2BFB5B3F9A4}" dt="2020-06-03T21:53:52.166" v="941" actId="1076"/>
          <ac:spMkLst>
            <pc:docMk/>
            <pc:sldMk cId="3970617569" sldId="297"/>
            <ac:spMk id="4" creationId="{7D10DE97-CFA8-42F5-9B4F-FD101D43D376}"/>
          </ac:spMkLst>
        </pc:spChg>
        <pc:spChg chg="add mod">
          <ac:chgData name="Jonathan Courtois" userId="44c74a85-6878-4862-a36e-4d6a78c317d5" providerId="ADAL" clId="{41406772-114C-4A5C-A0BD-C2BFB5B3F9A4}" dt="2020-06-03T21:54:24.366" v="949" actId="1076"/>
          <ac:spMkLst>
            <pc:docMk/>
            <pc:sldMk cId="3970617569" sldId="297"/>
            <ac:spMk id="30" creationId="{55136C66-FCCB-4898-A5F8-6AB7C882587E}"/>
          </ac:spMkLst>
        </pc:spChg>
        <pc:spChg chg="add del">
          <ac:chgData name="Jonathan Courtois" userId="44c74a85-6878-4862-a36e-4d6a78c317d5" providerId="ADAL" clId="{41406772-114C-4A5C-A0BD-C2BFB5B3F9A4}" dt="2020-06-03T21:27:44.068" v="719" actId="478"/>
          <ac:spMkLst>
            <pc:docMk/>
            <pc:sldMk cId="3970617569" sldId="297"/>
            <ac:spMk id="31" creationId="{08BF6CDB-4E8F-42ED-8F7F-E3C11608FB11}"/>
          </ac:spMkLst>
        </pc:spChg>
        <pc:spChg chg="add mod">
          <ac:chgData name="Jonathan Courtois" userId="44c74a85-6878-4862-a36e-4d6a78c317d5" providerId="ADAL" clId="{41406772-114C-4A5C-A0BD-C2BFB5B3F9A4}" dt="2020-06-03T21:54:24.366" v="949" actId="1076"/>
          <ac:spMkLst>
            <pc:docMk/>
            <pc:sldMk cId="3970617569" sldId="297"/>
            <ac:spMk id="32" creationId="{BC4CFE48-1A45-4A83-AE9E-C30D2BDF95F4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35" creationId="{0AF78895-D290-47A7-B39D-39B696034D32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36" creationId="{DAFE2E6A-927A-4050-81D4-94673680E873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37" creationId="{D7B1727E-0560-4B39-9110-ECF0AD066257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38" creationId="{7AB9F65C-4212-49D9-9B5D-278467B7566F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39" creationId="{29942AF8-D6C8-4820-A3FA-A9781FD60AF2}"/>
          </ac:spMkLst>
        </pc:spChg>
        <pc:spChg chg="mod">
          <ac:chgData name="Jonathan Courtois" userId="44c74a85-6878-4862-a36e-4d6a78c317d5" providerId="ADAL" clId="{41406772-114C-4A5C-A0BD-C2BFB5B3F9A4}" dt="2020-06-03T21:29:48.308" v="746"/>
          <ac:spMkLst>
            <pc:docMk/>
            <pc:sldMk cId="3970617569" sldId="297"/>
            <ac:spMk id="40" creationId="{1BE2CDA0-E226-4FCD-8320-337B9BCDC532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1" creationId="{A0450A75-DF66-4C3F-BE51-41E9044D2CAF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2" creationId="{465435BB-E13A-4FFB-9D9D-116A19DFEC24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3" creationId="{8C86F75C-CDD5-4708-B536-D80875AC4986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4" creationId="{4A4F7A2E-5C0C-4A1D-9386-C59DF83F8922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5" creationId="{178D7352-2157-4AFA-875C-E2722E76F072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6" creationId="{6B755314-284E-4223-AFE5-44467747F149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7" creationId="{80D1AD63-2BF0-40FD-9F93-83C56CA71BBD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8" creationId="{0E07824D-4971-43D9-ADEC-3B9121090EBC}"/>
          </ac:spMkLst>
        </pc:spChg>
        <pc:spChg chg="add del mod">
          <ac:chgData name="Jonathan Courtois" userId="44c74a85-6878-4862-a36e-4d6a78c317d5" providerId="ADAL" clId="{41406772-114C-4A5C-A0BD-C2BFB5B3F9A4}" dt="2020-06-03T21:29:49.745" v="747"/>
          <ac:spMkLst>
            <pc:docMk/>
            <pc:sldMk cId="3970617569" sldId="297"/>
            <ac:spMk id="49" creationId="{D045362E-B7B2-4524-AA9A-E32356185BEE}"/>
          </ac:spMkLst>
        </pc:spChg>
        <pc:spChg chg="add del mod">
          <ac:chgData name="Jonathan Courtois" userId="44c74a85-6878-4862-a36e-4d6a78c317d5" providerId="ADAL" clId="{41406772-114C-4A5C-A0BD-C2BFB5B3F9A4}" dt="2020-06-03T21:30:36.805" v="786" actId="478"/>
          <ac:spMkLst>
            <pc:docMk/>
            <pc:sldMk cId="3970617569" sldId="297"/>
            <ac:spMk id="52" creationId="{F0C4FA25-D8FB-434F-858B-5600CEB6BB8E}"/>
          </ac:spMkLst>
        </pc:spChg>
        <pc:spChg chg="add del mod">
          <ac:chgData name="Jonathan Courtois" userId="44c74a85-6878-4862-a36e-4d6a78c317d5" providerId="ADAL" clId="{41406772-114C-4A5C-A0BD-C2BFB5B3F9A4}" dt="2020-06-03T22:06:28.161" v="980" actId="478"/>
          <ac:spMkLst>
            <pc:docMk/>
            <pc:sldMk cId="3970617569" sldId="297"/>
            <ac:spMk id="53" creationId="{F7D15BA7-1A8B-4C8C-8B28-9091E81165BA}"/>
          </ac:spMkLst>
        </pc:spChg>
        <pc:spChg chg="add del mod">
          <ac:chgData name="Jonathan Courtois" userId="44c74a85-6878-4862-a36e-4d6a78c317d5" providerId="ADAL" clId="{41406772-114C-4A5C-A0BD-C2BFB5B3F9A4}" dt="2020-06-03T21:31:14.205" v="795"/>
          <ac:spMkLst>
            <pc:docMk/>
            <pc:sldMk cId="3970617569" sldId="297"/>
            <ac:spMk id="54" creationId="{04150C05-7B53-4678-B910-F281328BD9FB}"/>
          </ac:spMkLst>
        </pc:spChg>
        <pc:spChg chg="add del mod">
          <ac:chgData name="Jonathan Courtois" userId="44c74a85-6878-4862-a36e-4d6a78c317d5" providerId="ADAL" clId="{41406772-114C-4A5C-A0BD-C2BFB5B3F9A4}" dt="2020-06-03T21:31:49.027" v="806" actId="478"/>
          <ac:spMkLst>
            <pc:docMk/>
            <pc:sldMk cId="3970617569" sldId="297"/>
            <ac:spMk id="55" creationId="{7BC156FF-C490-46C7-8FC9-E42EE53C5B8B}"/>
          </ac:spMkLst>
        </pc:spChg>
        <pc:spChg chg="add del mod">
          <ac:chgData name="Jonathan Courtois" userId="44c74a85-6878-4862-a36e-4d6a78c317d5" providerId="ADAL" clId="{41406772-114C-4A5C-A0BD-C2BFB5B3F9A4}" dt="2020-06-03T22:06:25.601" v="978" actId="478"/>
          <ac:spMkLst>
            <pc:docMk/>
            <pc:sldMk cId="3970617569" sldId="297"/>
            <ac:spMk id="56" creationId="{881F0501-A66A-46FA-A66B-C169335FBAE4}"/>
          </ac:spMkLst>
        </pc:spChg>
        <pc:spChg chg="add del mod">
          <ac:chgData name="Jonathan Courtois" userId="44c74a85-6878-4862-a36e-4d6a78c317d5" providerId="ADAL" clId="{41406772-114C-4A5C-A0BD-C2BFB5B3F9A4}" dt="2020-06-03T22:06:29.142" v="981" actId="478"/>
          <ac:spMkLst>
            <pc:docMk/>
            <pc:sldMk cId="3970617569" sldId="297"/>
            <ac:spMk id="57" creationId="{B88F5931-F4EB-45F7-934B-7A10013F2809}"/>
          </ac:spMkLst>
        </pc:spChg>
        <pc:spChg chg="add mod">
          <ac:chgData name="Jonathan Courtois" userId="44c74a85-6878-4862-a36e-4d6a78c317d5" providerId="ADAL" clId="{41406772-114C-4A5C-A0BD-C2BFB5B3F9A4}" dt="2020-06-03T22:09:22.803" v="1042" actId="1076"/>
          <ac:spMkLst>
            <pc:docMk/>
            <pc:sldMk cId="3970617569" sldId="297"/>
            <ac:spMk id="58" creationId="{662A7AC9-558B-44C1-9868-86D58D5DF606}"/>
          </ac:spMkLst>
        </pc:spChg>
        <pc:spChg chg="add mod">
          <ac:chgData name="Jonathan Courtois" userId="44c74a85-6878-4862-a36e-4d6a78c317d5" providerId="ADAL" clId="{41406772-114C-4A5C-A0BD-C2BFB5B3F9A4}" dt="2020-06-03T22:09:08.430" v="1038" actId="1076"/>
          <ac:spMkLst>
            <pc:docMk/>
            <pc:sldMk cId="3970617569" sldId="297"/>
            <ac:spMk id="59" creationId="{0E6F9666-AF42-4070-9B1A-C86594393F5C}"/>
          </ac:spMkLst>
        </pc:spChg>
        <pc:spChg chg="add mod">
          <ac:chgData name="Jonathan Courtois" userId="44c74a85-6878-4862-a36e-4d6a78c317d5" providerId="ADAL" clId="{41406772-114C-4A5C-A0BD-C2BFB5B3F9A4}" dt="2020-06-03T22:09:55.421" v="1054" actId="1076"/>
          <ac:spMkLst>
            <pc:docMk/>
            <pc:sldMk cId="3970617569" sldId="297"/>
            <ac:spMk id="60" creationId="{EFC4B520-446E-4505-A165-FF3DF5736109}"/>
          </ac:spMkLst>
        </pc:spChg>
        <pc:spChg chg="add del mod">
          <ac:chgData name="Jonathan Courtois" userId="44c74a85-6878-4862-a36e-4d6a78c317d5" providerId="ADAL" clId="{41406772-114C-4A5C-A0BD-C2BFB5B3F9A4}" dt="2020-06-03T22:09:31.335" v="1044" actId="478"/>
          <ac:spMkLst>
            <pc:docMk/>
            <pc:sldMk cId="3970617569" sldId="297"/>
            <ac:spMk id="61" creationId="{D46EAEF3-F3C2-49AE-9216-27EBEF68BFD3}"/>
          </ac:spMkLst>
        </pc:spChg>
        <pc:spChg chg="add del mod">
          <ac:chgData name="Jonathan Courtois" userId="44c74a85-6878-4862-a36e-4d6a78c317d5" providerId="ADAL" clId="{41406772-114C-4A5C-A0BD-C2BFB5B3F9A4}" dt="2020-06-03T22:09:33.874" v="1046" actId="478"/>
          <ac:spMkLst>
            <pc:docMk/>
            <pc:sldMk cId="3970617569" sldId="297"/>
            <ac:spMk id="62" creationId="{37741DFF-5B06-43D9-9C70-C6A31F918649}"/>
          </ac:spMkLst>
        </pc:spChg>
        <pc:spChg chg="add mod">
          <ac:chgData name="Jonathan Courtois" userId="44c74a85-6878-4862-a36e-4d6a78c317d5" providerId="ADAL" clId="{41406772-114C-4A5C-A0BD-C2BFB5B3F9A4}" dt="2020-06-03T22:10:28.031" v="1064" actId="1076"/>
          <ac:spMkLst>
            <pc:docMk/>
            <pc:sldMk cId="3970617569" sldId="297"/>
            <ac:spMk id="63" creationId="{4D98B3C7-C820-4222-B220-1C93675DEAE6}"/>
          </ac:spMkLst>
        </pc:spChg>
        <pc:spChg chg="add mod">
          <ac:chgData name="Jonathan Courtois" userId="44c74a85-6878-4862-a36e-4d6a78c317d5" providerId="ADAL" clId="{41406772-114C-4A5C-A0BD-C2BFB5B3F9A4}" dt="2020-06-03T22:10:30.680" v="1065" actId="1076"/>
          <ac:spMkLst>
            <pc:docMk/>
            <pc:sldMk cId="3970617569" sldId="297"/>
            <ac:spMk id="64" creationId="{DBD8E0BE-8D84-475A-9DD3-40D7D3ED90F4}"/>
          </ac:spMkLst>
        </pc:spChg>
        <pc:spChg chg="add mod">
          <ac:chgData name="Jonathan Courtois" userId="44c74a85-6878-4862-a36e-4d6a78c317d5" providerId="ADAL" clId="{41406772-114C-4A5C-A0BD-C2BFB5B3F9A4}" dt="2020-06-03T22:10:20.988" v="1061" actId="1076"/>
          <ac:spMkLst>
            <pc:docMk/>
            <pc:sldMk cId="3970617569" sldId="297"/>
            <ac:spMk id="65" creationId="{0150CC0A-6ACB-47E8-8618-8BDFD2CA0E68}"/>
          </ac:spMkLst>
        </pc:spChg>
        <pc:spChg chg="add mod">
          <ac:chgData name="Jonathan Courtois" userId="44c74a85-6878-4862-a36e-4d6a78c317d5" providerId="ADAL" clId="{41406772-114C-4A5C-A0BD-C2BFB5B3F9A4}" dt="2020-06-03T22:10:25.871" v="1063" actId="1076"/>
          <ac:spMkLst>
            <pc:docMk/>
            <pc:sldMk cId="3970617569" sldId="297"/>
            <ac:spMk id="66" creationId="{4A831846-F3A9-43FF-9C6A-6E6DB08B179E}"/>
          </ac:spMkLst>
        </pc:spChg>
        <pc:spChg chg="add del">
          <ac:chgData name="Jonathan Courtois" userId="44c74a85-6878-4862-a36e-4d6a78c317d5" providerId="ADAL" clId="{41406772-114C-4A5C-A0BD-C2BFB5B3F9A4}" dt="2020-06-03T22:07:42.268" v="1000" actId="478"/>
          <ac:spMkLst>
            <pc:docMk/>
            <pc:sldMk cId="3970617569" sldId="297"/>
            <ac:spMk id="67" creationId="{884CF697-27F1-4725-9EE5-CCC50F17F04C}"/>
          </ac:spMkLst>
        </pc:spChg>
        <pc:spChg chg="add mod">
          <ac:chgData name="Jonathan Courtois" userId="44c74a85-6878-4862-a36e-4d6a78c317d5" providerId="ADAL" clId="{41406772-114C-4A5C-A0BD-C2BFB5B3F9A4}" dt="2020-06-03T22:10:37.224" v="1068" actId="1076"/>
          <ac:spMkLst>
            <pc:docMk/>
            <pc:sldMk cId="3970617569" sldId="297"/>
            <ac:spMk id="68" creationId="{BB4740FC-9BA1-4446-8B34-12A5EEFE7A6C}"/>
          </ac:spMkLst>
        </pc:spChg>
        <pc:spChg chg="add mod">
          <ac:chgData name="Jonathan Courtois" userId="44c74a85-6878-4862-a36e-4d6a78c317d5" providerId="ADAL" clId="{41406772-114C-4A5C-A0BD-C2BFB5B3F9A4}" dt="2020-06-03T22:10:40.951" v="1069" actId="1076"/>
          <ac:spMkLst>
            <pc:docMk/>
            <pc:sldMk cId="3970617569" sldId="297"/>
            <ac:spMk id="69" creationId="{D19EA114-766C-401E-9870-76BD21631802}"/>
          </ac:spMkLst>
        </pc:spChg>
        <pc:spChg chg="add mod">
          <ac:chgData name="Jonathan Courtois" userId="44c74a85-6878-4862-a36e-4d6a78c317d5" providerId="ADAL" clId="{41406772-114C-4A5C-A0BD-C2BFB5B3F9A4}" dt="2020-06-03T22:09:55.421" v="1054" actId="1076"/>
          <ac:spMkLst>
            <pc:docMk/>
            <pc:sldMk cId="3970617569" sldId="297"/>
            <ac:spMk id="70" creationId="{61B16EDD-17A0-468B-A401-6FDD189B62AF}"/>
          </ac:spMkLst>
        </pc:spChg>
        <pc:spChg chg="add mod">
          <ac:chgData name="Jonathan Courtois" userId="44c74a85-6878-4862-a36e-4d6a78c317d5" providerId="ADAL" clId="{41406772-114C-4A5C-A0BD-C2BFB5B3F9A4}" dt="2020-06-03T22:09:45.213" v="1053" actId="20577"/>
          <ac:spMkLst>
            <pc:docMk/>
            <pc:sldMk cId="3970617569" sldId="297"/>
            <ac:spMk id="71" creationId="{0FD1460C-052B-4E63-BEDB-C26E2D22E476}"/>
          </ac:spMkLst>
        </pc:spChg>
        <pc:spChg chg="add mod">
          <ac:chgData name="Jonathan Courtois" userId="44c74a85-6878-4862-a36e-4d6a78c317d5" providerId="ADAL" clId="{41406772-114C-4A5C-A0BD-C2BFB5B3F9A4}" dt="2020-06-03T22:11:52.899" v="1098" actId="1076"/>
          <ac:spMkLst>
            <pc:docMk/>
            <pc:sldMk cId="3970617569" sldId="297"/>
            <ac:spMk id="72" creationId="{EE612EDA-E621-48CE-89AB-8B940C590FBD}"/>
          </ac:spMkLst>
        </pc:spChg>
        <pc:spChg chg="add mod">
          <ac:chgData name="Jonathan Courtois" userId="44c74a85-6878-4862-a36e-4d6a78c317d5" providerId="ADAL" clId="{41406772-114C-4A5C-A0BD-C2BFB5B3F9A4}" dt="2020-06-03T22:11:59.537" v="1100" actId="1076"/>
          <ac:spMkLst>
            <pc:docMk/>
            <pc:sldMk cId="3970617569" sldId="297"/>
            <ac:spMk id="73" creationId="{4CE2EBA0-99AF-420E-A19F-155D0B6619DE}"/>
          </ac:spMkLst>
        </pc:spChg>
        <pc:spChg chg="add del mod">
          <ac:chgData name="Jonathan Courtois" userId="44c74a85-6878-4862-a36e-4d6a78c317d5" providerId="ADAL" clId="{41406772-114C-4A5C-A0BD-C2BFB5B3F9A4}" dt="2020-06-03T22:12:14.073" v="1103" actId="478"/>
          <ac:spMkLst>
            <pc:docMk/>
            <pc:sldMk cId="3970617569" sldId="297"/>
            <ac:spMk id="74" creationId="{8FC722AE-7D75-4620-BDB8-7FB75B7A8027}"/>
          </ac:spMkLst>
        </pc:spChg>
        <pc:spChg chg="add mod">
          <ac:chgData name="Jonathan Courtois" userId="44c74a85-6878-4862-a36e-4d6a78c317d5" providerId="ADAL" clId="{41406772-114C-4A5C-A0BD-C2BFB5B3F9A4}" dt="2020-06-03T22:12:20.145" v="1106" actId="20577"/>
          <ac:spMkLst>
            <pc:docMk/>
            <pc:sldMk cId="3970617569" sldId="297"/>
            <ac:spMk id="75" creationId="{B1B0C281-2782-4F81-BE59-269A45C083E8}"/>
          </ac:spMkLst>
        </pc:spChg>
        <pc:spChg chg="add del mod">
          <ac:chgData name="Jonathan Courtois" userId="44c74a85-6878-4862-a36e-4d6a78c317d5" providerId="ADAL" clId="{41406772-114C-4A5C-A0BD-C2BFB5B3F9A4}" dt="2020-06-03T22:12:31.471" v="1109" actId="478"/>
          <ac:spMkLst>
            <pc:docMk/>
            <pc:sldMk cId="3970617569" sldId="297"/>
            <ac:spMk id="76" creationId="{38B9F34D-4896-4B02-9178-0FAAA9976993}"/>
          </ac:spMkLst>
        </pc:spChg>
        <pc:spChg chg="add mod">
          <ac:chgData name="Jonathan Courtois" userId="44c74a85-6878-4862-a36e-4d6a78c317d5" providerId="ADAL" clId="{41406772-114C-4A5C-A0BD-C2BFB5B3F9A4}" dt="2020-06-03T22:12:46.439" v="1117" actId="1076"/>
          <ac:spMkLst>
            <pc:docMk/>
            <pc:sldMk cId="3970617569" sldId="297"/>
            <ac:spMk id="77" creationId="{2124FF29-64B6-4CA6-B5AD-59A2754F524D}"/>
          </ac:spMkLst>
        </pc:spChg>
        <pc:spChg chg="add mod">
          <ac:chgData name="Jonathan Courtois" userId="44c74a85-6878-4862-a36e-4d6a78c317d5" providerId="ADAL" clId="{41406772-114C-4A5C-A0BD-C2BFB5B3F9A4}" dt="2020-06-03T22:12:57.846" v="1120" actId="1076"/>
          <ac:spMkLst>
            <pc:docMk/>
            <pc:sldMk cId="3970617569" sldId="297"/>
            <ac:spMk id="78" creationId="{FE80C7F9-5F52-4676-B3BA-28A2E6CB1824}"/>
          </ac:spMkLst>
        </pc:spChg>
        <pc:spChg chg="add mod">
          <ac:chgData name="Jonathan Courtois" userId="44c74a85-6878-4862-a36e-4d6a78c317d5" providerId="ADAL" clId="{41406772-114C-4A5C-A0BD-C2BFB5B3F9A4}" dt="2020-06-03T22:13:25.996" v="1127" actId="1076"/>
          <ac:spMkLst>
            <pc:docMk/>
            <pc:sldMk cId="3970617569" sldId="297"/>
            <ac:spMk id="79" creationId="{FB70DE97-55AE-4ECF-B4DB-38CC6DB887D5}"/>
          </ac:spMkLst>
        </pc:spChg>
        <pc:spChg chg="add mod">
          <ac:chgData name="Jonathan Courtois" userId="44c74a85-6878-4862-a36e-4d6a78c317d5" providerId="ADAL" clId="{41406772-114C-4A5C-A0BD-C2BFB5B3F9A4}" dt="2020-06-03T22:13:42.091" v="1132" actId="1076"/>
          <ac:spMkLst>
            <pc:docMk/>
            <pc:sldMk cId="3970617569" sldId="297"/>
            <ac:spMk id="80" creationId="{F0DEAB41-2C3C-45E8-A3A2-EDC4F84F49DF}"/>
          </ac:spMkLst>
        </pc:spChg>
        <pc:spChg chg="add mod">
          <ac:chgData name="Jonathan Courtois" userId="44c74a85-6878-4862-a36e-4d6a78c317d5" providerId="ADAL" clId="{41406772-114C-4A5C-A0BD-C2BFB5B3F9A4}" dt="2020-06-03T22:13:48.179" v="1134" actId="1076"/>
          <ac:spMkLst>
            <pc:docMk/>
            <pc:sldMk cId="3970617569" sldId="297"/>
            <ac:spMk id="81" creationId="{4A8DF386-760C-477B-B379-73179C20CD69}"/>
          </ac:spMkLst>
        </pc:spChg>
        <pc:spChg chg="add mod">
          <ac:chgData name="Jonathan Courtois" userId="44c74a85-6878-4862-a36e-4d6a78c317d5" providerId="ADAL" clId="{41406772-114C-4A5C-A0BD-C2BFB5B3F9A4}" dt="2020-06-03T22:13:55.839" v="1136" actId="1076"/>
          <ac:spMkLst>
            <pc:docMk/>
            <pc:sldMk cId="3970617569" sldId="297"/>
            <ac:spMk id="82" creationId="{E142B2D3-1ABB-4504-84D0-14ECFE1A855E}"/>
          </ac:spMkLst>
        </pc:spChg>
        <pc:grpChg chg="add del mod">
          <ac:chgData name="Jonathan Courtois" userId="44c74a85-6878-4862-a36e-4d6a78c317d5" providerId="ADAL" clId="{41406772-114C-4A5C-A0BD-C2BFB5B3F9A4}" dt="2020-06-03T21:29:49.745" v="747"/>
          <ac:grpSpMkLst>
            <pc:docMk/>
            <pc:sldMk cId="3970617569" sldId="297"/>
            <ac:grpSpMk id="33" creationId="{9F70D5C7-3914-413C-962D-1E96E3F51E38}"/>
          </ac:grpSpMkLst>
        </pc:grpChg>
        <pc:grpChg chg="mod">
          <ac:chgData name="Jonathan Courtois" userId="44c74a85-6878-4862-a36e-4d6a78c317d5" providerId="ADAL" clId="{41406772-114C-4A5C-A0BD-C2BFB5B3F9A4}" dt="2020-06-03T21:29:48.308" v="746"/>
          <ac:grpSpMkLst>
            <pc:docMk/>
            <pc:sldMk cId="3970617569" sldId="297"/>
            <ac:grpSpMk id="34" creationId="{610C92F0-9F9E-4004-A5BA-1D8E290B638A}"/>
          </ac:grpSpMkLst>
        </pc:grpChg>
        <pc:graphicFrameChg chg="del mod">
          <ac:chgData name="Jonathan Courtois" userId="44c74a85-6878-4862-a36e-4d6a78c317d5" providerId="ADAL" clId="{41406772-114C-4A5C-A0BD-C2BFB5B3F9A4}" dt="2020-06-03T21:24:56.125" v="616" actId="478"/>
          <ac:graphicFrameMkLst>
            <pc:docMk/>
            <pc:sldMk cId="3970617569" sldId="297"/>
            <ac:graphicFrameMk id="8" creationId="{3D48F460-B0F3-4C78-8255-B629FC97C2F0}"/>
          </ac:graphicFrameMkLst>
        </pc:graphicFrameChg>
        <pc:picChg chg="add mod">
          <ac:chgData name="Jonathan Courtois" userId="44c74a85-6878-4862-a36e-4d6a78c317d5" providerId="ADAL" clId="{41406772-114C-4A5C-A0BD-C2BFB5B3F9A4}" dt="2020-06-03T22:10:12.794" v="1058" actId="1076"/>
          <ac:picMkLst>
            <pc:docMk/>
            <pc:sldMk cId="3970617569" sldId="297"/>
            <ac:picMk id="5" creationId="{4C3D2C01-D93C-4E9D-A649-EC7F4008BC61}"/>
          </ac:picMkLst>
        </pc:picChg>
        <pc:picChg chg="mod">
          <ac:chgData name="Jonathan Courtois" userId="44c74a85-6878-4862-a36e-4d6a78c317d5" providerId="ADAL" clId="{41406772-114C-4A5C-A0BD-C2BFB5B3F9A4}" dt="2020-06-03T21:54:18.545" v="948" actId="1076"/>
          <ac:picMkLst>
            <pc:docMk/>
            <pc:sldMk cId="3970617569" sldId="297"/>
            <ac:picMk id="7" creationId="{BA3DE02E-B96F-4F7E-BBBD-16380C2EBB48}"/>
          </ac:picMkLst>
        </pc:picChg>
        <pc:picChg chg="add mod">
          <ac:chgData name="Jonathan Courtois" userId="44c74a85-6878-4862-a36e-4d6a78c317d5" providerId="ADAL" clId="{41406772-114C-4A5C-A0BD-C2BFB5B3F9A4}" dt="2020-06-03T22:09:55.421" v="1054" actId="1076"/>
          <ac:picMkLst>
            <pc:docMk/>
            <pc:sldMk cId="3970617569" sldId="297"/>
            <ac:picMk id="9" creationId="{D2D0B71F-BC1C-4B00-BA5E-A7ECDA2269D4}"/>
          </ac:picMkLst>
        </pc:picChg>
        <pc:picChg chg="add mod">
          <ac:chgData name="Jonathan Courtois" userId="44c74a85-6878-4862-a36e-4d6a78c317d5" providerId="ADAL" clId="{41406772-114C-4A5C-A0BD-C2BFB5B3F9A4}" dt="2020-06-03T22:10:17.886" v="1060" actId="1076"/>
          <ac:picMkLst>
            <pc:docMk/>
            <pc:sldMk cId="3970617569" sldId="297"/>
            <ac:picMk id="11" creationId="{EEF4CA15-1560-4EB4-904D-12CB9AD72D90}"/>
          </ac:picMkLst>
        </pc:picChg>
        <pc:picChg chg="add mod">
          <ac:chgData name="Jonathan Courtois" userId="44c74a85-6878-4862-a36e-4d6a78c317d5" providerId="ADAL" clId="{41406772-114C-4A5C-A0BD-C2BFB5B3F9A4}" dt="2020-06-03T22:09:13.240" v="1039" actId="1076"/>
          <ac:picMkLst>
            <pc:docMk/>
            <pc:sldMk cId="3970617569" sldId="297"/>
            <ac:picMk id="13" creationId="{40CBB2FF-8573-4FEC-85BA-D06359BF4773}"/>
          </ac:picMkLst>
        </pc:picChg>
        <pc:picChg chg="add mod">
          <ac:chgData name="Jonathan Courtois" userId="44c74a85-6878-4862-a36e-4d6a78c317d5" providerId="ADAL" clId="{41406772-114C-4A5C-A0BD-C2BFB5B3F9A4}" dt="2020-06-03T22:09:07.130" v="1037" actId="1076"/>
          <ac:picMkLst>
            <pc:docMk/>
            <pc:sldMk cId="3970617569" sldId="297"/>
            <ac:picMk id="15" creationId="{0784424E-5999-4CA1-A1AE-34328A91DB21}"/>
          </ac:picMkLst>
        </pc:picChg>
        <pc:picChg chg="add mod">
          <ac:chgData name="Jonathan Courtois" userId="44c74a85-6878-4862-a36e-4d6a78c317d5" providerId="ADAL" clId="{41406772-114C-4A5C-A0BD-C2BFB5B3F9A4}" dt="2020-06-03T22:09:55.421" v="1054" actId="1076"/>
          <ac:picMkLst>
            <pc:docMk/>
            <pc:sldMk cId="3970617569" sldId="297"/>
            <ac:picMk id="17" creationId="{231CC4B5-808C-4742-905F-BD486CAA1B46}"/>
          </ac:picMkLst>
        </pc:picChg>
        <pc:picChg chg="add mod">
          <ac:chgData name="Jonathan Courtois" userId="44c74a85-6878-4862-a36e-4d6a78c317d5" providerId="ADAL" clId="{41406772-114C-4A5C-A0BD-C2BFB5B3F9A4}" dt="2020-06-03T22:09:55.421" v="1054" actId="1076"/>
          <ac:picMkLst>
            <pc:docMk/>
            <pc:sldMk cId="3970617569" sldId="297"/>
            <ac:picMk id="19" creationId="{B33D3166-98E1-4350-8343-B27DB333C34F}"/>
          </ac:picMkLst>
        </pc:picChg>
        <pc:picChg chg="add mod">
          <ac:chgData name="Jonathan Courtois" userId="44c74a85-6878-4862-a36e-4d6a78c317d5" providerId="ADAL" clId="{41406772-114C-4A5C-A0BD-C2BFB5B3F9A4}" dt="2020-06-03T22:09:55.421" v="1054" actId="1076"/>
          <ac:picMkLst>
            <pc:docMk/>
            <pc:sldMk cId="3970617569" sldId="297"/>
            <ac:picMk id="21" creationId="{DAEF7940-2931-4AB3-8458-37D68E2C9BFF}"/>
          </ac:picMkLst>
        </pc:picChg>
        <pc:picChg chg="add mod">
          <ac:chgData name="Jonathan Courtois" userId="44c74a85-6878-4862-a36e-4d6a78c317d5" providerId="ADAL" clId="{41406772-114C-4A5C-A0BD-C2BFB5B3F9A4}" dt="2020-06-03T22:10:01.281" v="1055" actId="1076"/>
          <ac:picMkLst>
            <pc:docMk/>
            <pc:sldMk cId="3970617569" sldId="297"/>
            <ac:picMk id="23" creationId="{ED3B7557-566E-4D5A-A785-AC40E2695690}"/>
          </ac:picMkLst>
        </pc:picChg>
        <pc:picChg chg="add mod">
          <ac:chgData name="Jonathan Courtois" userId="44c74a85-6878-4862-a36e-4d6a78c317d5" providerId="ADAL" clId="{41406772-114C-4A5C-A0BD-C2BFB5B3F9A4}" dt="2020-06-03T22:10:04.369" v="1056" actId="1076"/>
          <ac:picMkLst>
            <pc:docMk/>
            <pc:sldMk cId="3970617569" sldId="297"/>
            <ac:picMk id="25" creationId="{DBD97623-BA7C-4F58-B941-803ABC2B792C}"/>
          </ac:picMkLst>
        </pc:picChg>
        <pc:picChg chg="add del mod">
          <ac:chgData name="Jonathan Courtois" userId="44c74a85-6878-4862-a36e-4d6a78c317d5" providerId="ADAL" clId="{41406772-114C-4A5C-A0BD-C2BFB5B3F9A4}" dt="2020-06-03T21:28:09.021" v="740" actId="478"/>
          <ac:picMkLst>
            <pc:docMk/>
            <pc:sldMk cId="3970617569" sldId="297"/>
            <ac:picMk id="27" creationId="{E16BF77E-B501-4BC6-994B-3F9D022105BB}"/>
          </ac:picMkLst>
        </pc:picChg>
        <pc:picChg chg="add mod">
          <ac:chgData name="Jonathan Courtois" userId="44c74a85-6878-4862-a36e-4d6a78c317d5" providerId="ADAL" clId="{41406772-114C-4A5C-A0BD-C2BFB5B3F9A4}" dt="2020-06-03T21:54:15.835" v="946" actId="1076"/>
          <ac:picMkLst>
            <pc:docMk/>
            <pc:sldMk cId="3970617569" sldId="297"/>
            <ac:picMk id="29" creationId="{DBC390B8-AA52-41C1-81D1-8432097BDABD}"/>
          </ac:picMkLst>
        </pc:picChg>
        <pc:picChg chg="add mod">
          <ac:chgData name="Jonathan Courtois" userId="44c74a85-6878-4862-a36e-4d6a78c317d5" providerId="ADAL" clId="{41406772-114C-4A5C-A0BD-C2BFB5B3F9A4}" dt="2020-06-03T22:09:39.467" v="1050" actId="1076"/>
          <ac:picMkLst>
            <pc:docMk/>
            <pc:sldMk cId="3970617569" sldId="297"/>
            <ac:picMk id="51" creationId="{11479474-AE12-4B61-B91B-D7789FCA7F15}"/>
          </ac:picMkLst>
        </pc:picChg>
      </pc:sldChg>
    </pc:docChg>
  </pc:docChgLst>
  <pc:docChgLst>
    <pc:chgData name="Julian-Antony Roqui" userId="S::julian-antony.roqui@etu.unice.fr::f6e297e2-518c-44a5-8f99-bdb422f3f15c" providerId="AD" clId="Web-{D3778D8C-4978-44D5-B51F-64BF82CA2F1C}"/>
    <pc:docChg chg="modSld">
      <pc:chgData name="Julian-Antony Roqui" userId="S::julian-antony.roqui@etu.unice.fr::f6e297e2-518c-44a5-8f99-bdb422f3f15c" providerId="AD" clId="Web-{D3778D8C-4978-44D5-B51F-64BF82CA2F1C}" dt="2020-06-03T14:44:02.528" v="1" actId="1076"/>
      <pc:docMkLst>
        <pc:docMk/>
      </pc:docMkLst>
      <pc:sldChg chg="addSp modSp">
        <pc:chgData name="Julian-Antony Roqui" userId="S::julian-antony.roqui@etu.unice.fr::f6e297e2-518c-44a5-8f99-bdb422f3f15c" providerId="AD" clId="Web-{D3778D8C-4978-44D5-B51F-64BF82CA2F1C}" dt="2020-06-03T14:44:02.528" v="1" actId="1076"/>
        <pc:sldMkLst>
          <pc:docMk/>
          <pc:sldMk cId="1164559479" sldId="260"/>
        </pc:sldMkLst>
        <pc:picChg chg="add mod">
          <ac:chgData name="Julian-Antony Roqui" userId="S::julian-antony.roqui@etu.unice.fr::f6e297e2-518c-44a5-8f99-bdb422f3f15c" providerId="AD" clId="Web-{D3778D8C-4978-44D5-B51F-64BF82CA2F1C}" dt="2020-06-03T14:44:02.528" v="1" actId="1076"/>
          <ac:picMkLst>
            <pc:docMk/>
            <pc:sldMk cId="1164559479" sldId="260"/>
            <ac:picMk id="3" creationId="{CD48D98E-59BF-4D9E-B49F-DEBCEBF4AD6B}"/>
          </ac:picMkLst>
        </pc:picChg>
      </pc:sldChg>
    </pc:docChg>
  </pc:docChgLst>
  <pc:docChgLst>
    <pc:chgData name="Lionel Tombakdjian" userId="S::lionel.tombakdjian@etu.unice.fr::dbee33fe-2b12-4e0c-93c3-4cb61cb2eb8a" providerId="AD" clId="Web-{C2449882-B127-49D9-A345-6C2C6FC1F611}"/>
    <pc:docChg chg="modSld">
      <pc:chgData name="Lionel Tombakdjian" userId="S::lionel.tombakdjian@etu.unice.fr::dbee33fe-2b12-4e0c-93c3-4cb61cb2eb8a" providerId="AD" clId="Web-{C2449882-B127-49D9-A345-6C2C6FC1F611}" dt="2020-06-03T14:26:28.452" v="1"/>
      <pc:docMkLst>
        <pc:docMk/>
      </pc:docMkLst>
      <pc:sldChg chg="delSp">
        <pc:chgData name="Lionel Tombakdjian" userId="S::lionel.tombakdjian@etu.unice.fr::dbee33fe-2b12-4e0c-93c3-4cb61cb2eb8a" providerId="AD" clId="Web-{C2449882-B127-49D9-A345-6C2C6FC1F611}" dt="2020-06-03T14:26:28.452" v="1"/>
        <pc:sldMkLst>
          <pc:docMk/>
          <pc:sldMk cId="1779261737" sldId="257"/>
        </pc:sldMkLst>
        <pc:spChg chg="del">
          <ac:chgData name="Lionel Tombakdjian" userId="S::lionel.tombakdjian@etu.unice.fr::dbee33fe-2b12-4e0c-93c3-4cb61cb2eb8a" providerId="AD" clId="Web-{C2449882-B127-49D9-A345-6C2C6FC1F611}" dt="2020-06-03T14:26:28.452" v="1"/>
          <ac:spMkLst>
            <pc:docMk/>
            <pc:sldMk cId="1779261737" sldId="257"/>
            <ac:spMk id="4" creationId="{DB7DAFC9-D9E9-4DCD-AC00-391D1E81E65E}"/>
          </ac:spMkLst>
        </pc:spChg>
        <pc:picChg chg="del">
          <ac:chgData name="Lionel Tombakdjian" userId="S::lionel.tombakdjian@etu.unice.fr::dbee33fe-2b12-4e0c-93c3-4cb61cb2eb8a" providerId="AD" clId="Web-{C2449882-B127-49D9-A345-6C2C6FC1F611}" dt="2020-06-03T14:25:58.967" v="0"/>
          <ac:picMkLst>
            <pc:docMk/>
            <pc:sldMk cId="1779261737" sldId="257"/>
            <ac:picMk id="10" creationId="{494C16F9-E197-4995-A133-65E6B3CB17CB}"/>
          </ac:picMkLst>
        </pc:picChg>
      </pc:sldChg>
    </pc:docChg>
  </pc:docChgLst>
  <pc:docChgLst>
    <pc:chgData name="Jonathan Courtois" userId="S::jonathan.courtois@etu.unice.fr::44c74a85-6878-4862-a36e-4d6a78c317d5" providerId="AD" clId="Web-{682BD7C0-2247-41DE-8014-6EB54309B2FC}"/>
    <pc:docChg chg="addSld modSld">
      <pc:chgData name="Jonathan Courtois" userId="S::jonathan.courtois@etu.unice.fr::44c74a85-6878-4862-a36e-4d6a78c317d5" providerId="AD" clId="Web-{682BD7C0-2247-41DE-8014-6EB54309B2FC}" dt="2020-06-03T20:51:03.040" v="327"/>
      <pc:docMkLst>
        <pc:docMk/>
      </pc:docMkLst>
      <pc:sldChg chg="addSp delSp modSp addAnim delAnim modAnim">
        <pc:chgData name="Jonathan Courtois" userId="S::jonathan.courtois@etu.unice.fr::44c74a85-6878-4862-a36e-4d6a78c317d5" providerId="AD" clId="Web-{682BD7C0-2247-41DE-8014-6EB54309B2FC}" dt="2020-06-03T20:47:07.802" v="304"/>
        <pc:sldMkLst>
          <pc:docMk/>
          <pc:sldMk cId="156734373" sldId="265"/>
        </pc:sldMkLst>
        <pc:spChg chg="mod">
          <ac:chgData name="Jonathan Courtois" userId="S::jonathan.courtois@etu.unice.fr::44c74a85-6878-4862-a36e-4d6a78c317d5" providerId="AD" clId="Web-{682BD7C0-2247-41DE-8014-6EB54309B2FC}" dt="2020-06-03T20:43:23.612" v="269" actId="1076"/>
          <ac:spMkLst>
            <pc:docMk/>
            <pc:sldMk cId="156734373" sldId="265"/>
            <ac:spMk id="2" creationId="{A6C46050-1C8F-4CA6-BDFD-E0DFE094071E}"/>
          </ac:spMkLst>
        </pc:spChg>
        <pc:spChg chg="add del mod">
          <ac:chgData name="Jonathan Courtois" userId="S::jonathan.courtois@etu.unice.fr::44c74a85-6878-4862-a36e-4d6a78c317d5" providerId="AD" clId="Web-{682BD7C0-2247-41DE-8014-6EB54309B2FC}" dt="2020-06-03T20:23:59.708" v="4"/>
          <ac:spMkLst>
            <pc:docMk/>
            <pc:sldMk cId="156734373" sldId="265"/>
            <ac:spMk id="3" creationId="{579C44D6-8C8A-46F4-B034-2B90F5716D97}"/>
          </ac:spMkLst>
        </pc:spChg>
        <pc:spChg chg="add mod ord">
          <ac:chgData name="Jonathan Courtois" userId="S::jonathan.courtois@etu.unice.fr::44c74a85-6878-4862-a36e-4d6a78c317d5" providerId="AD" clId="Web-{682BD7C0-2247-41DE-8014-6EB54309B2FC}" dt="2020-06-03T20:40:35.392" v="251" actId="1076"/>
          <ac:spMkLst>
            <pc:docMk/>
            <pc:sldMk cId="156734373" sldId="265"/>
            <ac:spMk id="10" creationId="{AD80E7EC-706D-4E2C-9368-06A72C7CE51F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42:59.503" v="264" actId="1076"/>
          <ac:spMkLst>
            <pc:docMk/>
            <pc:sldMk cId="156734373" sldId="265"/>
            <ac:spMk id="13" creationId="{3977B839-DEB0-4943-BEF7-2D85730515ED}"/>
          </ac:spMkLst>
        </pc:spChg>
        <pc:spChg chg="add mod ord">
          <ac:chgData name="Jonathan Courtois" userId="S::jonathan.courtois@etu.unice.fr::44c74a85-6878-4862-a36e-4d6a78c317d5" providerId="AD" clId="Web-{682BD7C0-2247-41DE-8014-6EB54309B2FC}" dt="2020-06-03T20:43:03.284" v="265" actId="1076"/>
          <ac:spMkLst>
            <pc:docMk/>
            <pc:sldMk cId="156734373" sldId="265"/>
            <ac:spMk id="14" creationId="{CFE0A932-D147-493D-B1CA-0D4208320D8C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34:46.794" v="150" actId="1076"/>
          <ac:spMkLst>
            <pc:docMk/>
            <pc:sldMk cId="156734373" sldId="265"/>
            <ac:spMk id="15" creationId="{75ABD270-C3F5-4394-9FAC-797BC5B3C648}"/>
          </ac:spMkLst>
        </pc:spChg>
        <pc:spChg chg="add del mod">
          <ac:chgData name="Jonathan Courtois" userId="S::jonathan.courtois@etu.unice.fr::44c74a85-6878-4862-a36e-4d6a78c317d5" providerId="AD" clId="Web-{682BD7C0-2247-41DE-8014-6EB54309B2FC}" dt="2020-06-03T20:31:44.620" v="105"/>
          <ac:spMkLst>
            <pc:docMk/>
            <pc:sldMk cId="156734373" sldId="265"/>
            <ac:spMk id="16" creationId="{91FFF33F-846B-4881-9298-E0DF7350C037}"/>
          </ac:spMkLst>
        </pc:spChg>
        <pc:spChg chg="add del mod">
          <ac:chgData name="Jonathan Courtois" userId="S::jonathan.courtois@etu.unice.fr::44c74a85-6878-4862-a36e-4d6a78c317d5" providerId="AD" clId="Web-{682BD7C0-2247-41DE-8014-6EB54309B2FC}" dt="2020-06-03T20:46:55.271" v="297"/>
          <ac:spMkLst>
            <pc:docMk/>
            <pc:sldMk cId="156734373" sldId="265"/>
            <ac:spMk id="17" creationId="{F44A6AF7-9F4E-45E2-B025-919695510A4C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32:50.605" v="117" actId="1076"/>
          <ac:spMkLst>
            <pc:docMk/>
            <pc:sldMk cId="156734373" sldId="265"/>
            <ac:spMk id="18" creationId="{7967A27A-F5F0-458D-9ED1-6E2D8F8D697A}"/>
          </ac:spMkLst>
        </pc:spChg>
        <pc:spChg chg="add del">
          <ac:chgData name="Jonathan Courtois" userId="S::jonathan.courtois@etu.unice.fr::44c74a85-6878-4862-a36e-4d6a78c317d5" providerId="AD" clId="Web-{682BD7C0-2247-41DE-8014-6EB54309B2FC}" dt="2020-06-03T20:47:07.802" v="304"/>
          <ac:spMkLst>
            <pc:docMk/>
            <pc:sldMk cId="156734373" sldId="265"/>
            <ac:spMk id="19" creationId="{E6C8B04C-B763-4614-A864-3518EE712235}"/>
          </ac:spMkLst>
        </pc:spChg>
        <pc:spChg chg="del">
          <ac:chgData name="Jonathan Courtois" userId="S::jonathan.courtois@etu.unice.fr::44c74a85-6878-4862-a36e-4d6a78c317d5" providerId="AD" clId="Web-{682BD7C0-2247-41DE-8014-6EB54309B2FC}" dt="2020-06-03T20:46:56.349" v="298"/>
          <ac:spMkLst>
            <pc:docMk/>
            <pc:sldMk cId="156734373" sldId="265"/>
            <ac:spMk id="26" creationId="{A0E5F8B1-4B40-437A-AB0F-A56B0AA59327}"/>
          </ac:spMkLst>
        </pc:spChg>
        <pc:spChg chg="del">
          <ac:chgData name="Jonathan Courtois" userId="S::jonathan.courtois@etu.unice.fr::44c74a85-6878-4862-a36e-4d6a78c317d5" providerId="AD" clId="Web-{682BD7C0-2247-41DE-8014-6EB54309B2FC}" dt="2020-06-03T20:47:06.255" v="303"/>
          <ac:spMkLst>
            <pc:docMk/>
            <pc:sldMk cId="156734373" sldId="265"/>
            <ac:spMk id="29" creationId="{24685838-32AB-4DF1-807C-95DA8DE3704F}"/>
          </ac:spMkLst>
        </pc:spChg>
        <pc:spChg chg="del">
          <ac:chgData name="Jonathan Courtois" userId="S::jonathan.courtois@etu.unice.fr::44c74a85-6878-4862-a36e-4d6a78c317d5" providerId="AD" clId="Web-{682BD7C0-2247-41DE-8014-6EB54309B2FC}" dt="2020-06-03T20:46:57.193" v="299"/>
          <ac:spMkLst>
            <pc:docMk/>
            <pc:sldMk cId="156734373" sldId="265"/>
            <ac:spMk id="37" creationId="{9B2ABDED-96ED-45E6-86E2-1001596BE8A8}"/>
          </ac:spMkLst>
        </pc:spChg>
        <pc:spChg chg="del">
          <ac:chgData name="Jonathan Courtois" userId="S::jonathan.courtois@etu.unice.fr::44c74a85-6878-4862-a36e-4d6a78c317d5" providerId="AD" clId="Web-{682BD7C0-2247-41DE-8014-6EB54309B2FC}" dt="2020-06-03T20:46:58.427" v="300"/>
          <ac:spMkLst>
            <pc:docMk/>
            <pc:sldMk cId="156734373" sldId="265"/>
            <ac:spMk id="40" creationId="{DD2AC328-27DA-41B1-9B72-A645CE5D88DD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39:48.360" v="239" actId="1076"/>
          <ac:spMkLst>
            <pc:docMk/>
            <pc:sldMk cId="156734373" sldId="265"/>
            <ac:spMk id="43" creationId="{CCD83351-4316-4974-854F-BF35A03A4464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36:56.373" v="203"/>
          <ac:spMkLst>
            <pc:docMk/>
            <pc:sldMk cId="156734373" sldId="265"/>
            <ac:spMk id="44" creationId="{1CB9981E-7E38-4E65-93E1-749CD48D2ADB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37:26.311" v="209"/>
          <ac:spMkLst>
            <pc:docMk/>
            <pc:sldMk cId="156734373" sldId="265"/>
            <ac:spMk id="45" creationId="{11F1C4C6-F9FC-4454-B3D4-F80D204BA04D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40:20.204" v="246" actId="1076"/>
          <ac:spMkLst>
            <pc:docMk/>
            <pc:sldMk cId="156734373" sldId="265"/>
            <ac:spMk id="50" creationId="{990D380E-2405-4177-93D4-B417F1EA9F9B}"/>
          </ac:spMkLst>
        </pc:spChg>
        <pc:spChg chg="add mod">
          <ac:chgData name="Jonathan Courtois" userId="S::jonathan.courtois@etu.unice.fr::44c74a85-6878-4862-a36e-4d6a78c317d5" providerId="AD" clId="Web-{682BD7C0-2247-41DE-8014-6EB54309B2FC}" dt="2020-06-03T20:40:38.564" v="252" actId="1076"/>
          <ac:spMkLst>
            <pc:docMk/>
            <pc:sldMk cId="156734373" sldId="265"/>
            <ac:spMk id="51" creationId="{17C1EC79-36F1-43F8-BA3B-5EE32306EABB}"/>
          </ac:spMkLst>
        </pc:spChg>
        <pc:grpChg chg="add del mod">
          <ac:chgData name="Jonathan Courtois" userId="S::jonathan.courtois@etu.unice.fr::44c74a85-6878-4862-a36e-4d6a78c317d5" providerId="AD" clId="Web-{682BD7C0-2247-41DE-8014-6EB54309B2FC}" dt="2020-06-03T20:47:07.802" v="304"/>
          <ac:grpSpMkLst>
            <pc:docMk/>
            <pc:sldMk cId="156734373" sldId="265"/>
            <ac:grpSpMk id="20" creationId="{0E42A0C3-1DDA-4BF5-82DF-7FA355B4D778}"/>
          </ac:grpSpMkLst>
        </pc:grpChg>
        <pc:grpChg chg="add del mod">
          <ac:chgData name="Jonathan Courtois" userId="S::jonathan.courtois@etu.unice.fr::44c74a85-6878-4862-a36e-4d6a78c317d5" providerId="AD" clId="Web-{682BD7C0-2247-41DE-8014-6EB54309B2FC}" dt="2020-06-03T20:46:55.271" v="297"/>
          <ac:grpSpMkLst>
            <pc:docMk/>
            <pc:sldMk cId="156734373" sldId="265"/>
            <ac:grpSpMk id="21" creationId="{C28A50C2-4B7F-42BF-9115-E3DDF6991C59}"/>
          </ac:grpSpMkLst>
        </pc:grpChg>
        <pc:grpChg chg="add del mod">
          <ac:chgData name="Jonathan Courtois" userId="S::jonathan.courtois@etu.unice.fr::44c74a85-6878-4862-a36e-4d6a78c317d5" providerId="AD" clId="Web-{682BD7C0-2247-41DE-8014-6EB54309B2FC}" dt="2020-06-03T20:46:56.349" v="298"/>
          <ac:grpSpMkLst>
            <pc:docMk/>
            <pc:sldMk cId="156734373" sldId="265"/>
            <ac:grpSpMk id="24" creationId="{BA80B828-886D-44EB-B260-A38A38FBAA8C}"/>
          </ac:grpSpMkLst>
        </pc:grpChg>
        <pc:grpChg chg="add del mod">
          <ac:chgData name="Jonathan Courtois" userId="S::jonathan.courtois@etu.unice.fr::44c74a85-6878-4862-a36e-4d6a78c317d5" providerId="AD" clId="Web-{682BD7C0-2247-41DE-8014-6EB54309B2FC}" dt="2020-06-03T20:47:06.255" v="303"/>
          <ac:grpSpMkLst>
            <pc:docMk/>
            <pc:sldMk cId="156734373" sldId="265"/>
            <ac:grpSpMk id="27" creationId="{BD93364E-98F4-4C20-90F7-3CC8765313B3}"/>
          </ac:grpSpMkLst>
        </pc:grpChg>
        <pc:grpChg chg="add del">
          <ac:chgData name="Jonathan Courtois" userId="S::jonathan.courtois@etu.unice.fr::44c74a85-6878-4862-a36e-4d6a78c317d5" providerId="AD" clId="Web-{682BD7C0-2247-41DE-8014-6EB54309B2FC}" dt="2020-06-03T20:35:26.966" v="163"/>
          <ac:grpSpMkLst>
            <pc:docMk/>
            <pc:sldMk cId="156734373" sldId="265"/>
            <ac:grpSpMk id="32" creationId="{4E001474-151A-4E6F-BBFD-D0BDFDB26BE5}"/>
          </ac:grpSpMkLst>
        </pc:grpChg>
        <pc:grpChg chg="add del mod">
          <ac:chgData name="Jonathan Courtois" userId="S::jonathan.courtois@etu.unice.fr::44c74a85-6878-4862-a36e-4d6a78c317d5" providerId="AD" clId="Web-{682BD7C0-2247-41DE-8014-6EB54309B2FC}" dt="2020-06-03T20:46:57.193" v="299"/>
          <ac:grpSpMkLst>
            <pc:docMk/>
            <pc:sldMk cId="156734373" sldId="265"/>
            <ac:grpSpMk id="35" creationId="{D148326A-E850-4CB6-804E-F31DB539B792}"/>
          </ac:grpSpMkLst>
        </pc:grpChg>
        <pc:grpChg chg="add del mod">
          <ac:chgData name="Jonathan Courtois" userId="S::jonathan.courtois@etu.unice.fr::44c74a85-6878-4862-a36e-4d6a78c317d5" providerId="AD" clId="Web-{682BD7C0-2247-41DE-8014-6EB54309B2FC}" dt="2020-06-03T20:46:58.427" v="300"/>
          <ac:grpSpMkLst>
            <pc:docMk/>
            <pc:sldMk cId="156734373" sldId="265"/>
            <ac:grpSpMk id="38" creationId="{3C92878E-3929-45AE-BA8F-6B53B88A0A25}"/>
          </ac:grpSpMkLst>
        </pc:grpChg>
        <pc:grpChg chg="add mod">
          <ac:chgData name="Jonathan Courtois" userId="S::jonathan.courtois@etu.unice.fr::44c74a85-6878-4862-a36e-4d6a78c317d5" providerId="AD" clId="Web-{682BD7C0-2247-41DE-8014-6EB54309B2FC}" dt="2020-06-03T20:37:40.405" v="211" actId="1076"/>
          <ac:grpSpMkLst>
            <pc:docMk/>
            <pc:sldMk cId="156734373" sldId="265"/>
            <ac:grpSpMk id="46" creationId="{3DD8CAB2-C1B2-4176-B69C-1F6C8B9CB723}"/>
          </ac:grpSpMkLst>
        </pc:grpChg>
        <pc:grpChg chg="add mod">
          <ac:chgData name="Jonathan Courtois" userId="S::jonathan.courtois@etu.unice.fr::44c74a85-6878-4862-a36e-4d6a78c317d5" providerId="AD" clId="Web-{682BD7C0-2247-41DE-8014-6EB54309B2FC}" dt="2020-06-03T20:37:53.140" v="214" actId="1076"/>
          <ac:grpSpMkLst>
            <pc:docMk/>
            <pc:sldMk cId="156734373" sldId="265"/>
            <ac:grpSpMk id="47" creationId="{03F0CE10-A920-4879-8A83-93B7261EBB80}"/>
          </ac:grpSpMkLst>
        </pc:grpChg>
        <pc:grpChg chg="add del">
          <ac:chgData name="Jonathan Courtois" userId="S::jonathan.courtois@etu.unice.fr::44c74a85-6878-4862-a36e-4d6a78c317d5" providerId="AD" clId="Web-{682BD7C0-2247-41DE-8014-6EB54309B2FC}" dt="2020-06-03T20:43:27.894" v="271"/>
          <ac:grpSpMkLst>
            <pc:docMk/>
            <pc:sldMk cId="156734373" sldId="265"/>
            <ac:grpSpMk id="52" creationId="{9B7F1AEE-BE95-40F1-8B6C-70D6DCBC343B}"/>
          </ac:grpSpMkLst>
        </pc:grpChg>
        <pc:grpChg chg="add">
          <ac:chgData name="Jonathan Courtois" userId="S::jonathan.courtois@etu.unice.fr::44c74a85-6878-4862-a36e-4d6a78c317d5" providerId="AD" clId="Web-{682BD7C0-2247-41DE-8014-6EB54309B2FC}" dt="2020-06-03T20:43:42.034" v="272"/>
          <ac:grpSpMkLst>
            <pc:docMk/>
            <pc:sldMk cId="156734373" sldId="265"/>
            <ac:grpSpMk id="53" creationId="{4300BF0F-3F5F-468D-BACB-42AD173A3A7B}"/>
          </ac:grpSpMkLst>
        </pc:grpChg>
        <pc:grpChg chg="add del">
          <ac:chgData name="Jonathan Courtois" userId="S::jonathan.courtois@etu.unice.fr::44c74a85-6878-4862-a36e-4d6a78c317d5" providerId="AD" clId="Web-{682BD7C0-2247-41DE-8014-6EB54309B2FC}" dt="2020-06-03T20:47:00.677" v="302"/>
          <ac:grpSpMkLst>
            <pc:docMk/>
            <pc:sldMk cId="156734373" sldId="265"/>
            <ac:grpSpMk id="54" creationId="{D9D46AD3-7CDC-4C92-9D66-932FAF8CBD84}"/>
          </ac:grpSpMkLst>
        </pc:grpChg>
        <pc:grpChg chg="add">
          <ac:chgData name="Jonathan Courtois" userId="S::jonathan.courtois@etu.unice.fr::44c74a85-6878-4862-a36e-4d6a78c317d5" providerId="AD" clId="Web-{682BD7C0-2247-41DE-8014-6EB54309B2FC}" dt="2020-06-03T20:45:59.364" v="294"/>
          <ac:grpSpMkLst>
            <pc:docMk/>
            <pc:sldMk cId="156734373" sldId="265"/>
            <ac:grpSpMk id="55" creationId="{C94DE4BA-1F9D-46E2-94C2-9B1D8970A003}"/>
          </ac:grpSpMkLst>
        </pc:grpChg>
        <pc:picChg chg="add del mod">
          <ac:chgData name="Jonathan Courtois" userId="S::jonathan.courtois@etu.unice.fr::44c74a85-6878-4862-a36e-4d6a78c317d5" providerId="AD" clId="Web-{682BD7C0-2247-41DE-8014-6EB54309B2FC}" dt="2020-06-03T20:40:04.938" v="240"/>
          <ac:picMkLst>
            <pc:docMk/>
            <pc:sldMk cId="156734373" sldId="265"/>
            <ac:picMk id="5" creationId="{9F532AB4-BB71-4AB9-B841-FA4FE15320D9}"/>
          </ac:picMkLst>
        </pc:picChg>
        <pc:picChg chg="del mod">
          <ac:chgData name="Jonathan Courtois" userId="S::jonathan.courtois@etu.unice.fr::44c74a85-6878-4862-a36e-4d6a78c317d5" providerId="AD" clId="Web-{682BD7C0-2247-41DE-8014-6EB54309B2FC}" dt="2020-06-03T20:40:06.876" v="241"/>
          <ac:picMkLst>
            <pc:docMk/>
            <pc:sldMk cId="156734373" sldId="265"/>
            <ac:picMk id="6" creationId="{8E79D93C-5445-495A-A429-1F7A3FCEBC89}"/>
          </ac:picMkLst>
        </pc:picChg>
        <pc:picChg chg="add del">
          <ac:chgData name="Jonathan Courtois" userId="S::jonathan.courtois@etu.unice.fr::44c74a85-6878-4862-a36e-4d6a78c317d5" providerId="AD" clId="Web-{682BD7C0-2247-41DE-8014-6EB54309B2FC}" dt="2020-06-03T20:23:48.567" v="1"/>
          <ac:picMkLst>
            <pc:docMk/>
            <pc:sldMk cId="156734373" sldId="265"/>
            <ac:picMk id="7" creationId="{ACB229F2-6EB6-4A27-AB95-B9CAC484CE3E}"/>
          </ac:picMkLst>
        </pc:picChg>
        <pc:picChg chg="mod ord">
          <ac:chgData name="Jonathan Courtois" userId="S::jonathan.courtois@etu.unice.fr::44c74a85-6878-4862-a36e-4d6a78c317d5" providerId="AD" clId="Web-{682BD7C0-2247-41DE-8014-6EB54309B2FC}" dt="2020-06-03T20:40:30.423" v="250"/>
          <ac:picMkLst>
            <pc:docMk/>
            <pc:sldMk cId="156734373" sldId="265"/>
            <ac:picMk id="8" creationId="{7670483A-E04A-473E-A253-CDA9E7D73151}"/>
          </ac:picMkLst>
        </pc:picChg>
        <pc:picChg chg="add mod ord">
          <ac:chgData name="Jonathan Courtois" userId="S::jonathan.courtois@etu.unice.fr::44c74a85-6878-4862-a36e-4d6a78c317d5" providerId="AD" clId="Web-{682BD7C0-2247-41DE-8014-6EB54309B2FC}" dt="2020-06-03T20:25:31.256" v="13" actId="1076"/>
          <ac:picMkLst>
            <pc:docMk/>
            <pc:sldMk cId="156734373" sldId="265"/>
            <ac:picMk id="9" creationId="{0BE4FD52-8E12-4798-9C0E-12C18849E4D7}"/>
          </ac:picMkLst>
        </pc:picChg>
        <pc:picChg chg="add del mod">
          <ac:chgData name="Jonathan Courtois" userId="S::jonathan.courtois@etu.unice.fr::44c74a85-6878-4862-a36e-4d6a78c317d5" providerId="AD" clId="Web-{682BD7C0-2247-41DE-8014-6EB54309B2FC}" dt="2020-06-03T20:27:08.679" v="57"/>
          <ac:picMkLst>
            <pc:docMk/>
            <pc:sldMk cId="156734373" sldId="265"/>
            <ac:picMk id="12" creationId="{41B23C00-9C3C-4924-9649-181EA4E86016}"/>
          </ac:picMkLst>
        </pc:picChg>
        <pc:cxnChg chg="add mod">
          <ac:chgData name="Jonathan Courtois" userId="S::jonathan.courtois@etu.unice.fr::44c74a85-6878-4862-a36e-4d6a78c317d5" providerId="AD" clId="Web-{682BD7C0-2247-41DE-8014-6EB54309B2FC}" dt="2020-06-03T20:44:26.019" v="283" actId="14100"/>
          <ac:cxnSpMkLst>
            <pc:docMk/>
            <pc:sldMk cId="156734373" sldId="265"/>
            <ac:cxnSpMk id="22" creationId="{9FE766A3-1CC2-44CB-B750-0494991ED952}"/>
          </ac:cxnSpMkLst>
        </pc:cxnChg>
        <pc:cxnChg chg="add mod">
          <ac:chgData name="Jonathan Courtois" userId="S::jonathan.courtois@etu.unice.fr::44c74a85-6878-4862-a36e-4d6a78c317d5" providerId="AD" clId="Web-{682BD7C0-2247-41DE-8014-6EB54309B2FC}" dt="2020-06-03T20:44:50.520" v="286" actId="14100"/>
          <ac:cxnSpMkLst>
            <pc:docMk/>
            <pc:sldMk cId="156734373" sldId="265"/>
            <ac:cxnSpMk id="23" creationId="{4A70B6F8-00D2-40DB-A4E1-0DC952C56AA1}"/>
          </ac:cxnSpMkLst>
        </pc:cxnChg>
        <pc:cxnChg chg="add mod">
          <ac:chgData name="Jonathan Courtois" userId="S::jonathan.courtois@etu.unice.fr::44c74a85-6878-4862-a36e-4d6a78c317d5" providerId="AD" clId="Web-{682BD7C0-2247-41DE-8014-6EB54309B2FC}" dt="2020-06-03T20:44:59.848" v="288" actId="14100"/>
          <ac:cxnSpMkLst>
            <pc:docMk/>
            <pc:sldMk cId="156734373" sldId="265"/>
            <ac:cxnSpMk id="30" creationId="{BD989866-20F0-4D7A-A8CD-C159537D08B4}"/>
          </ac:cxnSpMkLst>
        </pc:cxnChg>
        <pc:cxnChg chg="add mod">
          <ac:chgData name="Jonathan Courtois" userId="S::jonathan.courtois@etu.unice.fr::44c74a85-6878-4862-a36e-4d6a78c317d5" providerId="AD" clId="Web-{682BD7C0-2247-41DE-8014-6EB54309B2FC}" dt="2020-06-03T20:39:25.031" v="233" actId="14100"/>
          <ac:cxnSpMkLst>
            <pc:docMk/>
            <pc:sldMk cId="156734373" sldId="265"/>
            <ac:cxnSpMk id="31" creationId="{A1ACBE26-0637-495D-BCDE-51CE8BDBBE67}"/>
          </ac:cxnSpMkLst>
        </pc:cxnChg>
        <pc:cxnChg chg="add mod">
          <ac:chgData name="Jonathan Courtois" userId="S::jonathan.courtois@etu.unice.fr::44c74a85-6878-4862-a36e-4d6a78c317d5" providerId="AD" clId="Web-{682BD7C0-2247-41DE-8014-6EB54309B2FC}" dt="2020-06-03T20:45:08.426" v="290" actId="14100"/>
          <ac:cxnSpMkLst>
            <pc:docMk/>
            <pc:sldMk cId="156734373" sldId="265"/>
            <ac:cxnSpMk id="41" creationId="{30A5A74E-0ACD-47EA-83D7-668FECA338A1}"/>
          </ac:cxnSpMkLst>
        </pc:cxnChg>
        <pc:cxnChg chg="add mod">
          <ac:chgData name="Jonathan Courtois" userId="S::jonathan.courtois@etu.unice.fr::44c74a85-6878-4862-a36e-4d6a78c317d5" providerId="AD" clId="Web-{682BD7C0-2247-41DE-8014-6EB54309B2FC}" dt="2020-06-03T20:39:43.094" v="237" actId="14100"/>
          <ac:cxnSpMkLst>
            <pc:docMk/>
            <pc:sldMk cId="156734373" sldId="265"/>
            <ac:cxnSpMk id="42" creationId="{CACA4919-9AE4-4992-BFDF-088DE18BCE7F}"/>
          </ac:cxnSpMkLst>
        </pc:cxnChg>
      </pc:sldChg>
      <pc:sldChg chg="addSp delSp modSp add replId delAnim">
        <pc:chgData name="Jonathan Courtois" userId="S::jonathan.courtois@etu.unice.fr::44c74a85-6878-4862-a36e-4d6a78c317d5" providerId="AD" clId="Web-{682BD7C0-2247-41DE-8014-6EB54309B2FC}" dt="2020-06-03T20:51:03.040" v="327"/>
        <pc:sldMkLst>
          <pc:docMk/>
          <pc:sldMk cId="3665744199" sldId="293"/>
        </pc:sldMkLst>
        <pc:spChg chg="del">
          <ac:chgData name="Jonathan Courtois" userId="S::jonathan.courtois@etu.unice.fr::44c74a85-6878-4862-a36e-4d6a78c317d5" providerId="AD" clId="Web-{682BD7C0-2247-41DE-8014-6EB54309B2FC}" dt="2020-06-03T20:49:27.632" v="306"/>
          <ac:spMkLst>
            <pc:docMk/>
            <pc:sldMk cId="3665744199" sldId="293"/>
            <ac:spMk id="36" creationId="{0E8D0DF1-6883-4204-9F93-F1EE5357407A}"/>
          </ac:spMkLst>
        </pc:spChg>
        <pc:grpChg chg="del">
          <ac:chgData name="Jonathan Courtois" userId="S::jonathan.courtois@etu.unice.fr::44c74a85-6878-4862-a36e-4d6a78c317d5" providerId="AD" clId="Web-{682BD7C0-2247-41DE-8014-6EB54309B2FC}" dt="2020-06-03T20:49:29.992" v="309"/>
          <ac:grpSpMkLst>
            <pc:docMk/>
            <pc:sldMk cId="3665744199" sldId="293"/>
            <ac:grpSpMk id="53" creationId="{4300BF0F-3F5F-468D-BACB-42AD173A3A7B}"/>
          </ac:grpSpMkLst>
        </pc:grpChg>
        <pc:grpChg chg="del">
          <ac:chgData name="Jonathan Courtois" userId="S::jonathan.courtois@etu.unice.fr::44c74a85-6878-4862-a36e-4d6a78c317d5" providerId="AD" clId="Web-{682BD7C0-2247-41DE-8014-6EB54309B2FC}" dt="2020-06-03T20:49:29.992" v="308"/>
          <ac:grpSpMkLst>
            <pc:docMk/>
            <pc:sldMk cId="3665744199" sldId="293"/>
            <ac:grpSpMk id="54" creationId="{D9D46AD3-7CDC-4C92-9D66-932FAF8CBD84}"/>
          </ac:grpSpMkLst>
        </pc:grpChg>
        <pc:grpChg chg="del">
          <ac:chgData name="Jonathan Courtois" userId="S::jonathan.courtois@etu.unice.fr::44c74a85-6878-4862-a36e-4d6a78c317d5" providerId="AD" clId="Web-{682BD7C0-2247-41DE-8014-6EB54309B2FC}" dt="2020-06-03T20:49:29.992" v="307"/>
          <ac:grpSpMkLst>
            <pc:docMk/>
            <pc:sldMk cId="3665744199" sldId="293"/>
            <ac:grpSpMk id="55" creationId="{C94DE4BA-1F9D-46E2-94C2-9B1D8970A003}"/>
          </ac:grpSpMkLst>
        </pc:grpChg>
        <pc:picChg chg="add del mod">
          <ac:chgData name="Jonathan Courtois" userId="S::jonathan.courtois@etu.unice.fr::44c74a85-6878-4862-a36e-4d6a78c317d5" providerId="AD" clId="Web-{682BD7C0-2247-41DE-8014-6EB54309B2FC}" dt="2020-06-03T20:50:25.086" v="314"/>
          <ac:picMkLst>
            <pc:docMk/>
            <pc:sldMk cId="3665744199" sldId="293"/>
            <ac:picMk id="3" creationId="{F007CDFB-E534-4244-A79D-FD3D41690949}"/>
          </ac:picMkLst>
        </pc:picChg>
        <pc:picChg chg="add mod">
          <ac:chgData name="Jonathan Courtois" userId="S::jonathan.courtois@etu.unice.fr::44c74a85-6878-4862-a36e-4d6a78c317d5" providerId="AD" clId="Web-{682BD7C0-2247-41DE-8014-6EB54309B2FC}" dt="2020-06-03T20:50:58.680" v="325" actId="1076"/>
          <ac:picMkLst>
            <pc:docMk/>
            <pc:sldMk cId="3665744199" sldId="293"/>
            <ac:picMk id="5" creationId="{3E7A4402-F83A-4203-8401-61883BEFBCB5}"/>
          </ac:picMkLst>
        </pc:picChg>
        <pc:picChg chg="add mod">
          <ac:chgData name="Jonathan Courtois" userId="S::jonathan.courtois@etu.unice.fr::44c74a85-6878-4862-a36e-4d6a78c317d5" providerId="AD" clId="Web-{682BD7C0-2247-41DE-8014-6EB54309B2FC}" dt="2020-06-03T20:50:43.149" v="320" actId="1076"/>
          <ac:picMkLst>
            <pc:docMk/>
            <pc:sldMk cId="3665744199" sldId="293"/>
            <ac:picMk id="6" creationId="{B9F903CA-241D-4C24-8CF6-149273493AB8}"/>
          </ac:picMkLst>
        </pc:picChg>
        <pc:picChg chg="add mod">
          <ac:chgData name="Jonathan Courtois" userId="S::jonathan.courtois@etu.unice.fr::44c74a85-6878-4862-a36e-4d6a78c317d5" providerId="AD" clId="Web-{682BD7C0-2247-41DE-8014-6EB54309B2FC}" dt="2020-06-03T20:50:45.555" v="321" actId="1076"/>
          <ac:picMkLst>
            <pc:docMk/>
            <pc:sldMk cId="3665744199" sldId="293"/>
            <ac:picMk id="7" creationId="{8094F192-AD6C-4A05-8F7B-E42C02D572CC}"/>
          </ac:picMkLst>
        </pc:picChg>
        <pc:picChg chg="del mod">
          <ac:chgData name="Jonathan Courtois" userId="S::jonathan.courtois@etu.unice.fr::44c74a85-6878-4862-a36e-4d6a78c317d5" providerId="AD" clId="Web-{682BD7C0-2247-41DE-8014-6EB54309B2FC}" dt="2020-06-03T20:51:03.040" v="327"/>
          <ac:picMkLst>
            <pc:docMk/>
            <pc:sldMk cId="3665744199" sldId="293"/>
            <ac:picMk id="11" creationId="{B903AF99-1876-4746-9811-8C365340AB7A}"/>
          </ac:picMkLst>
        </pc:picChg>
        <pc:picChg chg="add mod">
          <ac:chgData name="Jonathan Courtois" userId="S::jonathan.courtois@etu.unice.fr::44c74a85-6878-4862-a36e-4d6a78c317d5" providerId="AD" clId="Web-{682BD7C0-2247-41DE-8014-6EB54309B2FC}" dt="2020-06-03T20:50:57.227" v="324" actId="1076"/>
          <ac:picMkLst>
            <pc:docMk/>
            <pc:sldMk cId="3665744199" sldId="293"/>
            <ac:picMk id="35" creationId="{2DE0B3E3-34D5-4CDB-B96E-7436D908A135}"/>
          </ac:picMkLst>
        </pc:picChg>
      </pc:sldChg>
    </pc:docChg>
  </pc:docChgLst>
  <pc:docChgLst>
    <pc:chgData name="Lionel Tombakdjian" userId="S::lionel.tombakdjian@etu.unice.fr::dbee33fe-2b12-4e0c-93c3-4cb61cb2eb8a" providerId="AD" clId="Web-{AFA7118B-15EF-4007-9924-BDC3BF94BB9D}"/>
    <pc:docChg chg="addSld sldOrd">
      <pc:chgData name="Lionel Tombakdjian" userId="S::lionel.tombakdjian@etu.unice.fr::dbee33fe-2b12-4e0c-93c3-4cb61cb2eb8a" providerId="AD" clId="Web-{AFA7118B-15EF-4007-9924-BDC3BF94BB9D}" dt="2020-06-03T14:36:30.283" v="2"/>
      <pc:docMkLst>
        <pc:docMk/>
      </pc:docMkLst>
      <pc:sldChg chg="new ord">
        <pc:chgData name="Lionel Tombakdjian" userId="S::lionel.tombakdjian@etu.unice.fr::dbee33fe-2b12-4e0c-93c3-4cb61cb2eb8a" providerId="AD" clId="Web-{AFA7118B-15EF-4007-9924-BDC3BF94BB9D}" dt="2020-06-03T14:36:30.283" v="2"/>
        <pc:sldMkLst>
          <pc:docMk/>
          <pc:sldMk cId="4129197372" sldId="261"/>
        </pc:sldMkLst>
      </pc:sldChg>
    </pc:docChg>
  </pc:docChgLst>
  <pc:docChgLst>
    <pc:chgData name="Julian-Antony Roqui" userId="S::julian-antony.roqui@etu.unice.fr::f6e297e2-518c-44a5-8f99-bdb422f3f15c" providerId="AD" clId="Web-{51E6F6ED-F9CA-47DF-8AC6-3ADB2538B92C}"/>
    <pc:docChg chg="addSld delSld modSld sldOrd">
      <pc:chgData name="Julian-Antony Roqui" userId="S::julian-antony.roqui@etu.unice.fr::f6e297e2-518c-44a5-8f99-bdb422f3f15c" providerId="AD" clId="Web-{51E6F6ED-F9CA-47DF-8AC6-3ADB2538B92C}" dt="2020-06-03T18:38:11.240" v="605"/>
      <pc:docMkLst>
        <pc:docMk/>
      </pc:docMkLst>
      <pc:sldChg chg="modSp ord">
        <pc:chgData name="Julian-Antony Roqui" userId="S::julian-antony.roqui@etu.unice.fr::f6e297e2-518c-44a5-8f99-bdb422f3f15c" providerId="AD" clId="Web-{51E6F6ED-F9CA-47DF-8AC6-3ADB2538B92C}" dt="2020-06-03T18:29:24.027" v="550"/>
        <pc:sldMkLst>
          <pc:docMk/>
          <pc:sldMk cId="1277059530" sldId="263"/>
        </pc:sldMkLst>
        <pc:spChg chg="mod">
          <ac:chgData name="Julian-Antony Roqui" userId="S::julian-antony.roqui@etu.unice.fr::f6e297e2-518c-44a5-8f99-bdb422f3f15c" providerId="AD" clId="Web-{51E6F6ED-F9CA-47DF-8AC6-3ADB2538B92C}" dt="2020-06-03T18:27:02.089" v="546" actId="20577"/>
          <ac:spMkLst>
            <pc:docMk/>
            <pc:sldMk cId="1277059530" sldId="263"/>
            <ac:spMk id="13" creationId="{F3A6835F-9302-4B89-9A74-6037D3E00A6D}"/>
          </ac:spMkLst>
        </pc:spChg>
      </pc:sldChg>
      <pc:sldChg chg="modSp ord">
        <pc:chgData name="Julian-Antony Roqui" userId="S::julian-antony.roqui@etu.unice.fr::f6e297e2-518c-44a5-8f99-bdb422f3f15c" providerId="AD" clId="Web-{51E6F6ED-F9CA-47DF-8AC6-3ADB2538B92C}" dt="2020-06-03T18:29:26.762" v="551"/>
        <pc:sldMkLst>
          <pc:docMk/>
          <pc:sldMk cId="2825289064" sldId="268"/>
        </pc:sldMkLst>
        <pc:spChg chg="mod">
          <ac:chgData name="Julian-Antony Roqui" userId="S::julian-antony.roqui@etu.unice.fr::f6e297e2-518c-44a5-8f99-bdb422f3f15c" providerId="AD" clId="Web-{51E6F6ED-F9CA-47DF-8AC6-3ADB2538B92C}" dt="2020-06-03T18:27:05.682" v="548" actId="20577"/>
          <ac:spMkLst>
            <pc:docMk/>
            <pc:sldMk cId="2825289064" sldId="268"/>
            <ac:spMk id="14" creationId="{0E63BEB7-0E62-40B4-A2D1-2E9AF7FAC6B6}"/>
          </ac:spMkLst>
        </pc:spChg>
      </pc:sldChg>
      <pc:sldChg chg="addSp delSp modSp del mod ord setBg setClrOvrMap">
        <pc:chgData name="Julian-Antony Roqui" userId="S::julian-antony.roqui@etu.unice.fr::f6e297e2-518c-44a5-8f99-bdb422f3f15c" providerId="AD" clId="Web-{51E6F6ED-F9CA-47DF-8AC6-3ADB2538B92C}" dt="2020-06-03T18:12:48.688" v="504"/>
        <pc:sldMkLst>
          <pc:docMk/>
          <pc:sldMk cId="1752765897" sldId="272"/>
        </pc:sldMkLst>
        <pc:spChg chg="mod ord">
          <ac:chgData name="Julian-Antony Roqui" userId="S::julian-antony.roqui@etu.unice.fr::f6e297e2-518c-44a5-8f99-bdb422f3f15c" providerId="AD" clId="Web-{51E6F6ED-F9CA-47DF-8AC6-3ADB2538B92C}" dt="2020-06-03T17:21:30.152" v="9"/>
          <ac:spMkLst>
            <pc:docMk/>
            <pc:sldMk cId="1752765897" sldId="272"/>
            <ac:spMk id="2" creationId="{08CD747A-97B8-411E-AC14-FDF0ADF381C2}"/>
          </ac:spMkLst>
        </pc:spChg>
        <pc:spChg chg="mod ord">
          <ac:chgData name="Julian-Antony Roqui" userId="S::julian-antony.roqui@etu.unice.fr::f6e297e2-518c-44a5-8f99-bdb422f3f15c" providerId="AD" clId="Web-{51E6F6ED-F9CA-47DF-8AC6-3ADB2538B92C}" dt="2020-06-03T17:21:50.121" v="15"/>
          <ac:spMkLst>
            <pc:docMk/>
            <pc:sldMk cId="1752765897" sldId="272"/>
            <ac:spMk id="4" creationId="{808D0FB5-DA1C-4E0C-93CC-03CEC6C12655}"/>
          </ac:spMkLst>
        </pc:spChg>
        <pc:spChg chg="del">
          <ac:chgData name="Julian-Antony Roqui" userId="S::julian-antony.roqui@etu.unice.fr::f6e297e2-518c-44a5-8f99-bdb422f3f15c" providerId="AD" clId="Web-{51E6F6ED-F9CA-47DF-8AC6-3ADB2538B92C}" dt="2020-06-03T17:19:56.089" v="0"/>
          <ac:spMkLst>
            <pc:docMk/>
            <pc:sldMk cId="1752765897" sldId="272"/>
            <ac:spMk id="5" creationId="{F5F2CBAE-8492-4F2C-975D-85E32D7094C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1:30.152" v="10"/>
          <ac:spMkLst>
            <pc:docMk/>
            <pc:sldMk cId="1752765897" sldId="272"/>
            <ac:spMk id="9" creationId="{37C89E4B-3C9F-44B9-8B86-D9E3D112D8EC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1:30.152" v="9"/>
          <ac:spMkLst>
            <pc:docMk/>
            <pc:sldMk cId="1752765897" sldId="272"/>
            <ac:spMk id="15" creationId="{1707FC24-6981-43D9-B525-C7832BA22463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1:22.261" v="7"/>
          <ac:spMkLst>
            <pc:docMk/>
            <pc:sldMk cId="1752765897" sldId="272"/>
            <ac:spMk id="18" creationId="{87CC2527-562A-4F69-B487-4371E5B243E7}"/>
          </ac:spMkLst>
        </pc:spChg>
        <pc:picChg chg="add mod ord">
          <ac:chgData name="Julian-Antony Roqui" userId="S::julian-antony.roqui@etu.unice.fr::f6e297e2-518c-44a5-8f99-bdb422f3f15c" providerId="AD" clId="Web-{51E6F6ED-F9CA-47DF-8AC6-3ADB2538B92C}" dt="2020-06-03T17:21:30.152" v="9"/>
          <ac:picMkLst>
            <pc:docMk/>
            <pc:sldMk cId="1752765897" sldId="272"/>
            <ac:picMk id="3" creationId="{DCCF8446-85B8-4E97-A865-358EE080B52F}"/>
          </ac:picMkLst>
        </pc:picChg>
        <pc:cxnChg chg="add del">
          <ac:chgData name="Julian-Antony Roqui" userId="S::julian-antony.roqui@etu.unice.fr::f6e297e2-518c-44a5-8f99-bdb422f3f15c" providerId="AD" clId="Web-{51E6F6ED-F9CA-47DF-8AC6-3ADB2538B92C}" dt="2020-06-03T17:21:30.152" v="10"/>
          <ac:cxnSpMkLst>
            <pc:docMk/>
            <pc:sldMk cId="1752765897" sldId="272"/>
            <ac:cxnSpMk id="11" creationId="{AA2EAA10-076F-46BD-8F0F-B9A2FB77A85C}"/>
          </ac:cxnSpMkLst>
        </pc:cxnChg>
        <pc:cxnChg chg="add del">
          <ac:chgData name="Julian-Antony Roqui" userId="S::julian-antony.roqui@etu.unice.fr::f6e297e2-518c-44a5-8f99-bdb422f3f15c" providerId="AD" clId="Web-{51E6F6ED-F9CA-47DF-8AC6-3ADB2538B92C}" dt="2020-06-03T17:21:30.152" v="10"/>
          <ac:cxnSpMkLst>
            <pc:docMk/>
            <pc:sldMk cId="1752765897" sldId="272"/>
            <ac:cxnSpMk id="13" creationId="{D891E407-403B-4764-86C9-33A56D3BCAA3}"/>
          </ac:cxnSpMkLst>
        </pc:cxnChg>
        <pc:cxnChg chg="add del">
          <ac:chgData name="Julian-Antony Roqui" userId="S::julian-antony.roqui@etu.unice.fr::f6e297e2-518c-44a5-8f99-bdb422f3f15c" providerId="AD" clId="Web-{51E6F6ED-F9CA-47DF-8AC6-3ADB2538B92C}" dt="2020-06-03T17:21:22.261" v="7"/>
          <ac:cxnSpMkLst>
            <pc:docMk/>
            <pc:sldMk cId="1752765897" sldId="272"/>
            <ac:cxnSpMk id="20" creationId="{BCDAEC91-5BCE-4B55-9CC0-43EF94CB734B}"/>
          </ac:cxnSpMkLst>
        </pc:cxnChg>
      </pc:sldChg>
      <pc:sldChg chg="addSp delSp modSp new del mod setBg setClrOvrMap">
        <pc:chgData name="Julian-Antony Roqui" userId="S::julian-antony.roqui@etu.unice.fr::f6e297e2-518c-44a5-8f99-bdb422f3f15c" providerId="AD" clId="Web-{51E6F6ED-F9CA-47DF-8AC6-3ADB2538B92C}" dt="2020-06-03T18:12:45.266" v="503"/>
        <pc:sldMkLst>
          <pc:docMk/>
          <pc:sldMk cId="53738567" sldId="273"/>
        </pc:sldMkLst>
        <pc:spChg chg="mod ord">
          <ac:chgData name="Julian-Antony Roqui" userId="S::julian-antony.roqui@etu.unice.fr::f6e297e2-518c-44a5-8f99-bdb422f3f15c" providerId="AD" clId="Web-{51E6F6ED-F9CA-47DF-8AC6-3ADB2538B92C}" dt="2020-06-03T17:24:26.014" v="33"/>
          <ac:spMkLst>
            <pc:docMk/>
            <pc:sldMk cId="53738567" sldId="273"/>
            <ac:spMk id="2" creationId="{9E17FE85-0D65-4CF9-9923-A1BC73237277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24:48.342" v="60" actId="20577"/>
          <ac:spMkLst>
            <pc:docMk/>
            <pc:sldMk cId="53738567" sldId="273"/>
            <ac:spMk id="4" creationId="{09BB6BD6-22D7-4EEC-9C1D-540970FA455B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19.278" v="24"/>
          <ac:spMkLst>
            <pc:docMk/>
            <pc:sldMk cId="53738567" sldId="273"/>
            <ac:spMk id="5" creationId="{32BC26D8-82FB-445E-AA49-62A77D7C1EE0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19.278" v="24"/>
          <ac:spMkLst>
            <pc:docMk/>
            <pc:sldMk cId="53738567" sldId="273"/>
            <ac:spMk id="6" creationId="{CB44330D-EA18-4254-AA95-EB49948539B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25.685" v="28"/>
          <ac:spMkLst>
            <pc:docMk/>
            <pc:sldMk cId="53738567" sldId="273"/>
            <ac:spMk id="7" creationId="{32BC26D8-82FB-445E-AA49-62A77D7C1EE0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12.294" v="22"/>
          <ac:spMkLst>
            <pc:docMk/>
            <pc:sldMk cId="53738567" sldId="273"/>
            <ac:spMk id="8" creationId="{7EBFDB7D-DD97-44CE-AFFB-458781A3DB9B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25.685" v="28"/>
          <ac:spMkLst>
            <pc:docMk/>
            <pc:sldMk cId="53738567" sldId="273"/>
            <ac:spMk id="9" creationId="{CB44330D-EA18-4254-AA95-EB49948539B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12.294" v="22"/>
          <ac:spMkLst>
            <pc:docMk/>
            <pc:sldMk cId="53738567" sldId="273"/>
            <ac:spMk id="10" creationId="{50F864A1-23CF-4954-887F-3C4458622A6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4:26.014" v="33"/>
          <ac:spMkLst>
            <pc:docMk/>
            <pc:sldMk cId="53738567" sldId="273"/>
            <ac:spMk id="11" creationId="{32BC26D8-82FB-445E-AA49-62A77D7C1EE0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3:12.294" v="22"/>
          <ac:spMkLst>
            <pc:docMk/>
            <pc:sldMk cId="53738567" sldId="273"/>
            <ac:spMk id="12" creationId="{8D313E8C-7457-407E-BDA5-EACA44D38247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4:26.014" v="33"/>
          <ac:spMkLst>
            <pc:docMk/>
            <pc:sldMk cId="53738567" sldId="273"/>
            <ac:spMk id="13" creationId="{CB44330D-EA18-4254-AA95-EB49948539B8}"/>
          </ac:spMkLst>
        </pc:spChg>
        <pc:spChg chg="add">
          <ac:chgData name="Julian-Antony Roqui" userId="S::julian-antony.roqui@etu.unice.fr::f6e297e2-518c-44a5-8f99-bdb422f3f15c" providerId="AD" clId="Web-{51E6F6ED-F9CA-47DF-8AC6-3ADB2538B92C}" dt="2020-06-03T17:24:26.014" v="33"/>
          <ac:spMkLst>
            <pc:docMk/>
            <pc:sldMk cId="53738567" sldId="273"/>
            <ac:spMk id="18" creationId="{37C89E4B-3C9F-44B9-8B86-D9E3D112D8EC}"/>
          </ac:spMkLst>
        </pc:spChg>
        <pc:picChg chg="add mod">
          <ac:chgData name="Julian-Antony Roqui" userId="S::julian-antony.roqui@etu.unice.fr::f6e297e2-518c-44a5-8f99-bdb422f3f15c" providerId="AD" clId="Web-{51E6F6ED-F9CA-47DF-8AC6-3ADB2538B92C}" dt="2020-06-03T17:24:26.014" v="33"/>
          <ac:picMkLst>
            <pc:docMk/>
            <pc:sldMk cId="53738567" sldId="273"/>
            <ac:picMk id="3" creationId="{EB76505D-B688-4ED1-87CD-6EB81DD78607}"/>
          </ac:picMkLst>
        </pc:picChg>
        <pc:cxnChg chg="add">
          <ac:chgData name="Julian-Antony Roqui" userId="S::julian-antony.roqui@etu.unice.fr::f6e297e2-518c-44a5-8f99-bdb422f3f15c" providerId="AD" clId="Web-{51E6F6ED-F9CA-47DF-8AC6-3ADB2538B92C}" dt="2020-06-03T17:24:26.014" v="33"/>
          <ac:cxnSpMkLst>
            <pc:docMk/>
            <pc:sldMk cId="53738567" sldId="273"/>
            <ac:cxnSpMk id="20" creationId="{AA2EAA10-076F-46BD-8F0F-B9A2FB77A85C}"/>
          </ac:cxnSpMkLst>
        </pc:cxnChg>
        <pc:cxnChg chg="add">
          <ac:chgData name="Julian-Antony Roqui" userId="S::julian-antony.roqui@etu.unice.fr::f6e297e2-518c-44a5-8f99-bdb422f3f15c" providerId="AD" clId="Web-{51E6F6ED-F9CA-47DF-8AC6-3ADB2538B92C}" dt="2020-06-03T17:24:26.014" v="33"/>
          <ac:cxnSpMkLst>
            <pc:docMk/>
            <pc:sldMk cId="53738567" sldId="273"/>
            <ac:cxnSpMk id="22" creationId="{D891E407-403B-4764-86C9-33A56D3BCAA3}"/>
          </ac:cxnSpMkLst>
        </pc:cxnChg>
      </pc:sldChg>
      <pc:sldChg chg="addSp delSp modSp new del mod setBg">
        <pc:chgData name="Julian-Antony Roqui" userId="S::julian-antony.roqui@etu.unice.fr::f6e297e2-518c-44a5-8f99-bdb422f3f15c" providerId="AD" clId="Web-{51E6F6ED-F9CA-47DF-8AC6-3ADB2538B92C}" dt="2020-06-03T17:25:37.577" v="67"/>
        <pc:sldMkLst>
          <pc:docMk/>
          <pc:sldMk cId="2506163330" sldId="274"/>
        </pc:sldMkLst>
        <pc:spChg chg="mod ord">
          <ac:chgData name="Julian-Antony Roqui" userId="S::julian-antony.roqui@etu.unice.fr::f6e297e2-518c-44a5-8f99-bdb422f3f15c" providerId="AD" clId="Web-{51E6F6ED-F9CA-47DF-8AC6-3ADB2538B92C}" dt="2020-06-03T17:25:20.764" v="65"/>
          <ac:spMkLst>
            <pc:docMk/>
            <pc:sldMk cId="2506163330" sldId="274"/>
            <ac:spMk id="2" creationId="{1CF358C1-209A-4070-981F-6F42A3929528}"/>
          </ac:spMkLst>
        </pc:spChg>
        <pc:picChg chg="add del mod">
          <ac:chgData name="Julian-Antony Roqui" userId="S::julian-antony.roqui@etu.unice.fr::f6e297e2-518c-44a5-8f99-bdb422f3f15c" providerId="AD" clId="Web-{51E6F6ED-F9CA-47DF-8AC6-3ADB2538B92C}" dt="2020-06-03T17:25:30.358" v="66"/>
          <ac:picMkLst>
            <pc:docMk/>
            <pc:sldMk cId="2506163330" sldId="274"/>
            <ac:picMk id="3" creationId="{91FF8680-E767-4271-A93E-81F9395A870D}"/>
          </ac:picMkLst>
        </pc:picChg>
      </pc:sldChg>
      <pc:sldChg chg="addSp new ord">
        <pc:chgData name="Julian-Antony Roqui" userId="S::julian-antony.roqui@etu.unice.fr::f6e297e2-518c-44a5-8f99-bdb422f3f15c" providerId="AD" clId="Web-{51E6F6ED-F9CA-47DF-8AC6-3ADB2538B92C}" dt="2020-06-03T18:23:40.164" v="540"/>
        <pc:sldMkLst>
          <pc:docMk/>
          <pc:sldMk cId="3338244285" sldId="275"/>
        </pc:sldMkLst>
        <pc:spChg chg="add">
          <ac:chgData name="Julian-Antony Roqui" userId="S::julian-antony.roqui@etu.unice.fr::f6e297e2-518c-44a5-8f99-bdb422f3f15c" providerId="AD" clId="Web-{51E6F6ED-F9CA-47DF-8AC6-3ADB2538B92C}" dt="2020-06-03T18:12:57.985" v="506"/>
          <ac:spMkLst>
            <pc:docMk/>
            <pc:sldMk cId="3338244285" sldId="275"/>
            <ac:spMk id="6" creationId="{E55382B5-7039-46B0-BB44-32C2A004E83E}"/>
          </ac:spMkLst>
        </pc:spChg>
      </pc:sldChg>
      <pc:sldChg chg="new del">
        <pc:chgData name="Julian-Antony Roqui" userId="S::julian-antony.roqui@etu.unice.fr::f6e297e2-518c-44a5-8f99-bdb422f3f15c" providerId="AD" clId="Web-{51E6F6ED-F9CA-47DF-8AC6-3ADB2538B92C}" dt="2020-06-03T18:12:35.500" v="500"/>
        <pc:sldMkLst>
          <pc:docMk/>
          <pc:sldMk cId="2517289904" sldId="276"/>
        </pc:sldMkLst>
      </pc:sldChg>
      <pc:sldChg chg="addSp delSp modSp new del mod setBg">
        <pc:chgData name="Julian-Antony Roqui" userId="S::julian-antony.roqui@etu.unice.fr::f6e297e2-518c-44a5-8f99-bdb422f3f15c" providerId="AD" clId="Web-{51E6F6ED-F9CA-47DF-8AC6-3ADB2538B92C}" dt="2020-06-03T17:27:13.922" v="92"/>
        <pc:sldMkLst>
          <pc:docMk/>
          <pc:sldMk cId="2900618617" sldId="277"/>
        </pc:sldMkLst>
        <pc:spChg chg="mod ord">
          <ac:chgData name="Julian-Antony Roqui" userId="S::julian-antony.roqui@etu.unice.fr::f6e297e2-518c-44a5-8f99-bdb422f3f15c" providerId="AD" clId="Web-{51E6F6ED-F9CA-47DF-8AC6-3ADB2538B92C}" dt="2020-06-03T17:27:04.328" v="89"/>
          <ac:spMkLst>
            <pc:docMk/>
            <pc:sldMk cId="2900618617" sldId="277"/>
            <ac:spMk id="2" creationId="{0C51EBCA-1AD2-4588-8731-0D783AA2324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6.687" v="84"/>
          <ac:spMkLst>
            <pc:docMk/>
            <pc:sldMk cId="2900618617" sldId="277"/>
            <ac:spMk id="8" creationId="{A9F529C3-C941-49FD-8C67-82F134F64BDB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6.687" v="84"/>
          <ac:spMkLst>
            <pc:docMk/>
            <pc:sldMk cId="2900618617" sldId="277"/>
            <ac:spMk id="9" creationId="{20586029-32A0-47E5-9AEC-AE3ABA6B94D0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3.593" v="82"/>
          <ac:spMkLst>
            <pc:docMk/>
            <pc:sldMk cId="2900618617" sldId="277"/>
            <ac:spMk id="11" creationId="{5F9CFCE6-877F-4858-B8BD-2C52CA8AFBC4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7.687" v="86"/>
          <ac:spMkLst>
            <pc:docMk/>
            <pc:sldMk cId="2900618617" sldId="277"/>
            <ac:spMk id="12" creationId="{5D1D4658-32CD-4903-BDA6-7B54EEA4ED6F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3.593" v="82"/>
          <ac:spMkLst>
            <pc:docMk/>
            <pc:sldMk cId="2900618617" sldId="277"/>
            <ac:spMk id="13" creationId="{8213F8A0-12AE-4514-8372-0DD766EC28EE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7.687" v="86"/>
          <ac:spMkLst>
            <pc:docMk/>
            <pc:sldMk cId="2900618617" sldId="277"/>
            <ac:spMk id="14" creationId="{7A29A97C-0C3C-4F06-9CA4-68DFD1CE4039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3.593" v="82"/>
          <ac:spMkLst>
            <pc:docMk/>
            <pc:sldMk cId="2900618617" sldId="277"/>
            <ac:spMk id="15" creationId="{9EFF17D4-9A8C-4CE5-B096-D8CCD4400437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6:57.687" v="86"/>
          <ac:spMkLst>
            <pc:docMk/>
            <pc:sldMk cId="2900618617" sldId="277"/>
            <ac:spMk id="16" creationId="{801292C1-8B12-4AF2-9B59-8851A132E5E2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7:04.328" v="88"/>
          <ac:spMkLst>
            <pc:docMk/>
            <pc:sldMk cId="2900618617" sldId="277"/>
            <ac:spMk id="17" creationId="{83BCB34A-2F40-4F41-8488-A134C1C155B7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7:04.328" v="88"/>
          <ac:spMkLst>
            <pc:docMk/>
            <pc:sldMk cId="2900618617" sldId="277"/>
            <ac:spMk id="18" creationId="{A169D286-F4D7-4C8B-A6BD-D05384C7F1D8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7:04.328" v="88"/>
          <ac:spMkLst>
            <pc:docMk/>
            <pc:sldMk cId="2900618617" sldId="277"/>
            <ac:spMk id="19" creationId="{F78382DC-4207-465E-B379-1E16448AA222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7:04.328" v="88"/>
          <ac:spMkLst>
            <pc:docMk/>
            <pc:sldMk cId="2900618617" sldId="277"/>
            <ac:spMk id="20" creationId="{39E8235E-135E-4261-8F54-2B316E493C42}"/>
          </ac:spMkLst>
        </pc:spChg>
        <pc:spChg chg="add del">
          <ac:chgData name="Julian-Antony Roqui" userId="S::julian-antony.roqui@etu.unice.fr::f6e297e2-518c-44a5-8f99-bdb422f3f15c" providerId="AD" clId="Web-{51E6F6ED-F9CA-47DF-8AC6-3ADB2538B92C}" dt="2020-06-03T17:27:04.328" v="88"/>
          <ac:spMkLst>
            <pc:docMk/>
            <pc:sldMk cId="2900618617" sldId="277"/>
            <ac:spMk id="21" creationId="{D4ED8EC3-4D57-4620-93CE-4E6661F09A3E}"/>
          </ac:spMkLst>
        </pc:spChg>
        <pc:picChg chg="add del mod">
          <ac:chgData name="Julian-Antony Roqui" userId="S::julian-antony.roqui@etu.unice.fr::f6e297e2-518c-44a5-8f99-bdb422f3f15c" providerId="AD" clId="Web-{51E6F6ED-F9CA-47DF-8AC6-3ADB2538B92C}" dt="2020-06-03T17:26:30.531" v="75"/>
          <ac:picMkLst>
            <pc:docMk/>
            <pc:sldMk cId="2900618617" sldId="277"/>
            <ac:picMk id="3" creationId="{BFF758E7-C03C-470B-A15D-4F3698216855}"/>
          </ac:picMkLst>
        </pc:picChg>
        <pc:picChg chg="add del mod ord">
          <ac:chgData name="Julian-Antony Roqui" userId="S::julian-antony.roqui@etu.unice.fr::f6e297e2-518c-44a5-8f99-bdb422f3f15c" providerId="AD" clId="Web-{51E6F6ED-F9CA-47DF-8AC6-3ADB2538B92C}" dt="2020-06-03T17:27:06.531" v="90"/>
          <ac:picMkLst>
            <pc:docMk/>
            <pc:sldMk cId="2900618617" sldId="277"/>
            <ac:picMk id="4" creationId="{6E284F6C-89B6-4C85-B3AC-FBA229A9E46B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26:43.718" v="79"/>
          <ac:picMkLst>
            <pc:docMk/>
            <pc:sldMk cId="2900618617" sldId="277"/>
            <ac:picMk id="5" creationId="{8BC75263-6F1D-4F57-A601-4A0B2BADFB3B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27:07.437" v="91"/>
          <ac:picMkLst>
            <pc:docMk/>
            <pc:sldMk cId="2900618617" sldId="277"/>
            <ac:picMk id="6" creationId="{34984758-52F8-4952-9CBA-46D5D53C0D22}"/>
          </ac:picMkLst>
        </pc:picChg>
        <pc:cxnChg chg="add del">
          <ac:chgData name="Julian-Antony Roqui" userId="S::julian-antony.roqui@etu.unice.fr::f6e297e2-518c-44a5-8f99-bdb422f3f15c" providerId="AD" clId="Web-{51E6F6ED-F9CA-47DF-8AC6-3ADB2538B92C}" dt="2020-06-03T17:26:56.687" v="84"/>
          <ac:cxnSpMkLst>
            <pc:docMk/>
            <pc:sldMk cId="2900618617" sldId="277"/>
            <ac:cxnSpMk id="10" creationId="{8C730EAB-A532-4295-A302-FB4B90DB9F5E}"/>
          </ac:cxnSpMkLst>
        </pc:cxnChg>
      </pc:sldChg>
      <pc:sldChg chg="addSp modSp new del">
        <pc:chgData name="Julian-Antony Roqui" userId="S::julian-antony.roqui@etu.unice.fr::f6e297e2-518c-44a5-8f99-bdb422f3f15c" providerId="AD" clId="Web-{51E6F6ED-F9CA-47DF-8AC6-3ADB2538B92C}" dt="2020-06-03T18:12:51.735" v="505"/>
        <pc:sldMkLst>
          <pc:docMk/>
          <pc:sldMk cId="3989360730" sldId="277"/>
        </pc:sldMkLst>
        <pc:spChg chg="add mod">
          <ac:chgData name="Julian-Antony Roqui" userId="S::julian-antony.roqui@etu.unice.fr::f6e297e2-518c-44a5-8f99-bdb422f3f15c" providerId="AD" clId="Web-{51E6F6ED-F9CA-47DF-8AC6-3ADB2538B92C}" dt="2020-06-03T17:41:09.681" v="305" actId="1076"/>
          <ac:spMkLst>
            <pc:docMk/>
            <pc:sldMk cId="3989360730" sldId="277"/>
            <ac:spMk id="3" creationId="{3F32226A-2576-4EE9-83D1-70F75A2733E8}"/>
          </ac:spMkLst>
        </pc:spChg>
        <pc:picChg chg="add mod">
          <ac:chgData name="Julian-Antony Roqui" userId="S::julian-antony.roqui@etu.unice.fr::f6e297e2-518c-44a5-8f99-bdb422f3f15c" providerId="AD" clId="Web-{51E6F6ED-F9CA-47DF-8AC6-3ADB2538B92C}" dt="2020-06-03T17:41:12.634" v="306" actId="1076"/>
          <ac:picMkLst>
            <pc:docMk/>
            <pc:sldMk cId="3989360730" sldId="277"/>
            <ac:picMk id="4" creationId="{415637E7-741E-4556-B881-7DE63D874304}"/>
          </ac:picMkLst>
        </pc:picChg>
      </pc:sldChg>
      <pc:sldChg chg="addSp delSp modSp new del mod setBg addAnim modAnim modNotes">
        <pc:chgData name="Julian-Antony Roqui" userId="S::julian-antony.roqui@etu.unice.fr::f6e297e2-518c-44a5-8f99-bdb422f3f15c" providerId="AD" clId="Web-{51E6F6ED-F9CA-47DF-8AC6-3ADB2538B92C}" dt="2020-06-03T18:12:40.063" v="501"/>
        <pc:sldMkLst>
          <pc:docMk/>
          <pc:sldMk cId="1952019120" sldId="278"/>
        </pc:sldMkLst>
        <pc:spChg chg="mod ord">
          <ac:chgData name="Julian-Antony Roqui" userId="S::julian-antony.roqui@etu.unice.fr::f6e297e2-518c-44a5-8f99-bdb422f3f15c" providerId="AD" clId="Web-{51E6F6ED-F9CA-47DF-8AC6-3ADB2538B92C}" dt="2020-06-03T17:31:01.049" v="128"/>
          <ac:spMkLst>
            <pc:docMk/>
            <pc:sldMk cId="1952019120" sldId="278"/>
            <ac:spMk id="2" creationId="{8BD68833-6D1E-4164-A650-EE7081474A30}"/>
          </ac:spMkLst>
        </pc:spChg>
        <pc:spChg chg="add del mod">
          <ac:chgData name="Julian-Antony Roqui" userId="S::julian-antony.roqui@etu.unice.fr::f6e297e2-518c-44a5-8f99-bdb422f3f15c" providerId="AD" clId="Web-{51E6F6ED-F9CA-47DF-8AC6-3ADB2538B92C}" dt="2020-06-03T17:39:50.165" v="289"/>
          <ac:spMkLst>
            <pc:docMk/>
            <pc:sldMk cId="1952019120" sldId="278"/>
            <ac:spMk id="6" creationId="{2CD58907-1608-47CC-A1D8-1A477AFB4AB6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34:27.442" v="167" actId="20577"/>
          <ac:spMkLst>
            <pc:docMk/>
            <pc:sldMk cId="1952019120" sldId="278"/>
            <ac:spMk id="8" creationId="{A630AB93-A25B-4BE7-B269-FB92A09D07B1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34:34.474" v="172" actId="20577"/>
          <ac:spMkLst>
            <pc:docMk/>
            <pc:sldMk cId="1952019120" sldId="278"/>
            <ac:spMk id="9" creationId="{ADB75CA1-1451-437D-95F4-1746893A397F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34:34.599" v="177" actId="20577"/>
          <ac:spMkLst>
            <pc:docMk/>
            <pc:sldMk cId="1952019120" sldId="278"/>
            <ac:spMk id="10" creationId="{9A67829D-3747-4DA1-B5DA-C0624674AF3D}"/>
          </ac:spMkLst>
        </pc:spChg>
        <pc:spChg chg="add">
          <ac:chgData name="Julian-Antony Roqui" userId="S::julian-antony.roqui@etu.unice.fr::f6e297e2-518c-44a5-8f99-bdb422f3f15c" providerId="AD" clId="Web-{51E6F6ED-F9CA-47DF-8AC6-3ADB2538B92C}" dt="2020-06-03T17:31:01.049" v="128"/>
          <ac:spMkLst>
            <pc:docMk/>
            <pc:sldMk cId="1952019120" sldId="278"/>
            <ac:spMk id="11" creationId="{0BC9EFE1-D8CB-4668-9980-DB108327A794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34:36.161" v="182" actId="20577"/>
          <ac:spMkLst>
            <pc:docMk/>
            <pc:sldMk cId="1952019120" sldId="278"/>
            <ac:spMk id="12" creationId="{54D83A70-B4EA-421E-8C1B-C680A8C5F452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7:40:39.150" v="294" actId="20577"/>
          <ac:spMkLst>
            <pc:docMk/>
            <pc:sldMk cId="1952019120" sldId="278"/>
            <ac:spMk id="14" creationId="{FB419A41-56E3-4B8D-9126-17022E05F2C3}"/>
          </ac:spMkLst>
        </pc:spChg>
        <pc:spChg chg="add">
          <ac:chgData name="Julian-Antony Roqui" userId="S::julian-antony.roqui@etu.unice.fr::f6e297e2-518c-44a5-8f99-bdb422f3f15c" providerId="AD" clId="Web-{51E6F6ED-F9CA-47DF-8AC6-3ADB2538B92C}" dt="2020-06-03T17:31:01.049" v="128"/>
          <ac:spMkLst>
            <pc:docMk/>
            <pc:sldMk cId="1952019120" sldId="278"/>
            <ac:spMk id="15" creationId="{77DA6D33-2D62-458C-BF5D-DBF612FD557E}"/>
          </ac:spMkLst>
        </pc:spChg>
        <pc:picChg chg="add del mod">
          <ac:chgData name="Julian-Antony Roqui" userId="S::julian-antony.roqui@etu.unice.fr::f6e297e2-518c-44a5-8f99-bdb422f3f15c" providerId="AD" clId="Web-{51E6F6ED-F9CA-47DF-8AC6-3ADB2538B92C}" dt="2020-06-03T17:30:14.502" v="121"/>
          <ac:picMkLst>
            <pc:docMk/>
            <pc:sldMk cId="1952019120" sldId="278"/>
            <ac:picMk id="3" creationId="{D902BEB1-415D-4FC4-9A2F-704CE9A7C8B0}"/>
          </ac:picMkLst>
        </pc:picChg>
        <pc:picChg chg="add mod ord">
          <ac:chgData name="Julian-Antony Roqui" userId="S::julian-antony.roqui@etu.unice.fr::f6e297e2-518c-44a5-8f99-bdb422f3f15c" providerId="AD" clId="Web-{51E6F6ED-F9CA-47DF-8AC6-3ADB2538B92C}" dt="2020-06-03T17:31:01.049" v="128"/>
          <ac:picMkLst>
            <pc:docMk/>
            <pc:sldMk cId="1952019120" sldId="278"/>
            <ac:picMk id="4" creationId="{75455EF8-0797-49F0-9CB3-20FA3F12A2F2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30:33.893" v="125"/>
          <ac:picMkLst>
            <pc:docMk/>
            <pc:sldMk cId="1952019120" sldId="278"/>
            <ac:picMk id="5" creationId="{E53B7FDF-B2F7-478A-B8AB-F1F0A518C96E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31:48.909" v="137"/>
          <ac:picMkLst>
            <pc:docMk/>
            <pc:sldMk cId="1952019120" sldId="278"/>
            <ac:picMk id="7" creationId="{F327CA09-EDAF-47AC-850D-D63000A3057A}"/>
          </ac:picMkLst>
        </pc:picChg>
        <pc:picChg chg="add">
          <ac:chgData name="Julian-Antony Roqui" userId="S::julian-antony.roqui@etu.unice.fr::f6e297e2-518c-44a5-8f99-bdb422f3f15c" providerId="AD" clId="Web-{51E6F6ED-F9CA-47DF-8AC6-3ADB2538B92C}" dt="2020-06-03T17:31:01.049" v="128"/>
          <ac:picMkLst>
            <pc:docMk/>
            <pc:sldMk cId="1952019120" sldId="278"/>
            <ac:picMk id="13" creationId="{7CBAE1BD-B8E4-4029-8AA2-C77E4FED9864}"/>
          </ac:picMkLst>
        </pc:picChg>
      </pc:sldChg>
      <pc:sldChg chg="addSp delSp modSp new del mod setBg">
        <pc:chgData name="Julian-Antony Roqui" userId="S::julian-antony.roqui@etu.unice.fr::f6e297e2-518c-44a5-8f99-bdb422f3f15c" providerId="AD" clId="Web-{51E6F6ED-F9CA-47DF-8AC6-3ADB2538B92C}" dt="2020-06-03T18:12:42.328" v="502"/>
        <pc:sldMkLst>
          <pc:docMk/>
          <pc:sldMk cId="3695596519" sldId="279"/>
        </pc:sldMkLst>
        <pc:spChg chg="mod ord">
          <ac:chgData name="Julian-Antony Roqui" userId="S::julian-antony.roqui@etu.unice.fr::f6e297e2-518c-44a5-8f99-bdb422f3f15c" providerId="AD" clId="Web-{51E6F6ED-F9CA-47DF-8AC6-3ADB2538B92C}" dt="2020-06-03T17:29:33.673" v="119"/>
          <ac:spMkLst>
            <pc:docMk/>
            <pc:sldMk cId="3695596519" sldId="279"/>
            <ac:spMk id="2" creationId="{A3CF4F92-179F-44C1-A0A4-620622E490E6}"/>
          </ac:spMkLst>
        </pc:spChg>
        <pc:spChg chg="add mod ord">
          <ac:chgData name="Julian-Antony Roqui" userId="S::julian-antony.roqui@etu.unice.fr::f6e297e2-518c-44a5-8f99-bdb422f3f15c" providerId="AD" clId="Web-{51E6F6ED-F9CA-47DF-8AC6-3ADB2538B92C}" dt="2020-06-03T18:05:54.714" v="370" actId="20577"/>
          <ac:spMkLst>
            <pc:docMk/>
            <pc:sldMk cId="3695596519" sldId="279"/>
            <ac:spMk id="6" creationId="{63162E85-05BA-4802-A7E3-800F31C2C5ED}"/>
          </ac:spMkLst>
        </pc:spChg>
        <pc:spChg chg="add">
          <ac:chgData name="Julian-Antony Roqui" userId="S::julian-antony.roqui@etu.unice.fr::f6e297e2-518c-44a5-8f99-bdb422f3f15c" providerId="AD" clId="Web-{51E6F6ED-F9CA-47DF-8AC6-3ADB2538B92C}" dt="2020-06-03T17:29:33.673" v="119"/>
          <ac:spMkLst>
            <pc:docMk/>
            <pc:sldMk cId="3695596519" sldId="279"/>
            <ac:spMk id="11" creationId="{823AC064-BC96-4F32-8AE1-B2FD38754823}"/>
          </ac:spMkLst>
        </pc:spChg>
        <pc:picChg chg="add mod">
          <ac:chgData name="Julian-Antony Roqui" userId="S::julian-antony.roqui@etu.unice.fr::f6e297e2-518c-44a5-8f99-bdb422f3f15c" providerId="AD" clId="Web-{51E6F6ED-F9CA-47DF-8AC6-3ADB2538B92C}" dt="2020-06-03T17:29:33.673" v="119"/>
          <ac:picMkLst>
            <pc:docMk/>
            <pc:sldMk cId="3695596519" sldId="279"/>
            <ac:picMk id="3" creationId="{345380EC-180B-4024-A5E4-0D6807C816C2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29:33.673" v="119"/>
          <ac:picMkLst>
            <pc:docMk/>
            <pc:sldMk cId="3695596519" sldId="279"/>
            <ac:picMk id="4" creationId="{F1FAC0E4-B89C-4413-9569-D7ABD547FC26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29:03.251" v="116"/>
          <ac:picMkLst>
            <pc:docMk/>
            <pc:sldMk cId="3695596519" sldId="279"/>
            <ac:picMk id="5" creationId="{6F336A56-0184-4A32-A513-9F85A694B75E}"/>
          </ac:picMkLst>
        </pc:picChg>
        <pc:cxnChg chg="add">
          <ac:chgData name="Julian-Antony Roqui" userId="S::julian-antony.roqui@etu.unice.fr::f6e297e2-518c-44a5-8f99-bdb422f3f15c" providerId="AD" clId="Web-{51E6F6ED-F9CA-47DF-8AC6-3ADB2538B92C}" dt="2020-06-03T17:29:33.673" v="119"/>
          <ac:cxnSpMkLst>
            <pc:docMk/>
            <pc:sldMk cId="3695596519" sldId="279"/>
            <ac:cxnSpMk id="13" creationId="{7E7C77BC-7138-40B1-A15B-20F57A494629}"/>
          </ac:cxnSpMkLst>
        </pc:cxnChg>
        <pc:cxnChg chg="add">
          <ac:chgData name="Julian-Antony Roqui" userId="S::julian-antony.roqui@etu.unice.fr::f6e297e2-518c-44a5-8f99-bdb422f3f15c" providerId="AD" clId="Web-{51E6F6ED-F9CA-47DF-8AC6-3ADB2538B92C}" dt="2020-06-03T17:29:33.673" v="119"/>
          <ac:cxnSpMkLst>
            <pc:docMk/>
            <pc:sldMk cId="3695596519" sldId="279"/>
            <ac:cxnSpMk id="15" creationId="{DB146403-F3D6-484B-B2ED-97F9565D0370}"/>
          </ac:cxnSpMkLst>
        </pc:cxnChg>
      </pc:sldChg>
      <pc:sldChg chg="addSp delSp modSp">
        <pc:chgData name="Julian-Antony Roqui" userId="S::julian-antony.roqui@etu.unice.fr::f6e297e2-518c-44a5-8f99-bdb422f3f15c" providerId="AD" clId="Web-{51E6F6ED-F9CA-47DF-8AC6-3ADB2538B92C}" dt="2020-06-03T17:44:33.387" v="308"/>
        <pc:sldMkLst>
          <pc:docMk/>
          <pc:sldMk cId="45790241" sldId="281"/>
        </pc:sldMkLst>
        <pc:picChg chg="add del mod">
          <ac:chgData name="Julian-Antony Roqui" userId="S::julian-antony.roqui@etu.unice.fr::f6e297e2-518c-44a5-8f99-bdb422f3f15c" providerId="AD" clId="Web-{51E6F6ED-F9CA-47DF-8AC6-3ADB2538B92C}" dt="2020-06-03T17:44:33.387" v="308"/>
          <ac:picMkLst>
            <pc:docMk/>
            <pc:sldMk cId="45790241" sldId="281"/>
            <ac:picMk id="3" creationId="{8BAFC710-B8C0-456A-8481-C6927BB523DC}"/>
          </ac:picMkLst>
        </pc:picChg>
      </pc:sldChg>
      <pc:sldChg chg="addSp delSp modSp new ord">
        <pc:chgData name="Julian-Antony Roqui" userId="S::julian-antony.roqui@etu.unice.fr::f6e297e2-518c-44a5-8f99-bdb422f3f15c" providerId="AD" clId="Web-{51E6F6ED-F9CA-47DF-8AC6-3ADB2538B92C}" dt="2020-06-03T18:17:07.128" v="511"/>
        <pc:sldMkLst>
          <pc:docMk/>
          <pc:sldMk cId="2464619762" sldId="282"/>
        </pc:sldMkLst>
        <pc:spChg chg="add">
          <ac:chgData name="Julian-Antony Roqui" userId="S::julian-antony.roqui@etu.unice.fr::f6e297e2-518c-44a5-8f99-bdb422f3f15c" providerId="AD" clId="Web-{51E6F6ED-F9CA-47DF-8AC6-3ADB2538B92C}" dt="2020-06-03T17:49:11.547" v="343"/>
          <ac:spMkLst>
            <pc:docMk/>
            <pc:sldMk cId="2464619762" sldId="282"/>
            <ac:spMk id="9" creationId="{FA0806E8-4DA2-4927-9B84-F6E717E5D185}"/>
          </ac:spMkLst>
        </pc:spChg>
        <pc:picChg chg="add del mod">
          <ac:chgData name="Julian-Antony Roqui" userId="S::julian-antony.roqui@etu.unice.fr::f6e297e2-518c-44a5-8f99-bdb422f3f15c" providerId="AD" clId="Web-{51E6F6ED-F9CA-47DF-8AC6-3ADB2538B92C}" dt="2020-06-03T17:45:52.731" v="314"/>
          <ac:picMkLst>
            <pc:docMk/>
            <pc:sldMk cId="2464619762" sldId="282"/>
            <ac:picMk id="3" creationId="{80B549A9-F6DF-4EB3-B727-1502C13F507F}"/>
          </ac:picMkLst>
        </pc:picChg>
        <pc:picChg chg="add del mod">
          <ac:chgData name="Julian-Antony Roqui" userId="S::julian-antony.roqui@etu.unice.fr::f6e297e2-518c-44a5-8f99-bdb422f3f15c" providerId="AD" clId="Web-{51E6F6ED-F9CA-47DF-8AC6-3ADB2538B92C}" dt="2020-06-03T17:47:50.639" v="321"/>
          <ac:picMkLst>
            <pc:docMk/>
            <pc:sldMk cId="2464619762" sldId="282"/>
            <ac:picMk id="4" creationId="{FFECC504-6F14-4CB1-B8B0-EFB037047089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48:50.797" v="338" actId="1076"/>
          <ac:picMkLst>
            <pc:docMk/>
            <pc:sldMk cId="2464619762" sldId="282"/>
            <ac:picMk id="5" creationId="{A848F675-F70C-4654-A8AE-4863A9385D76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48:57.797" v="341" actId="14100"/>
          <ac:picMkLst>
            <pc:docMk/>
            <pc:sldMk cId="2464619762" sldId="282"/>
            <ac:picMk id="6" creationId="{4F8E76B7-0022-4BAE-A339-EEDE7495F35D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48:59.922" v="342" actId="1076"/>
          <ac:picMkLst>
            <pc:docMk/>
            <pc:sldMk cId="2464619762" sldId="282"/>
            <ac:picMk id="7" creationId="{C819D41F-A12B-4690-B648-9AC2576C2048}"/>
          </ac:picMkLst>
        </pc:picChg>
      </pc:sldChg>
      <pc:sldChg chg="addSp modSp new ord">
        <pc:chgData name="Julian-Antony Roqui" userId="S::julian-antony.roqui@etu.unice.fr::f6e297e2-518c-44a5-8f99-bdb422f3f15c" providerId="AD" clId="Web-{51E6F6ED-F9CA-47DF-8AC6-3ADB2538B92C}" dt="2020-06-03T18:17:07.128" v="510"/>
        <pc:sldMkLst>
          <pc:docMk/>
          <pc:sldMk cId="2756470189" sldId="283"/>
        </pc:sldMkLst>
        <pc:spChg chg="add">
          <ac:chgData name="Julian-Antony Roqui" userId="S::julian-antony.roqui@etu.unice.fr::f6e297e2-518c-44a5-8f99-bdb422f3f15c" providerId="AD" clId="Web-{51E6F6ED-F9CA-47DF-8AC6-3ADB2538B92C}" dt="2020-06-03T17:50:08.141" v="345"/>
          <ac:spMkLst>
            <pc:docMk/>
            <pc:sldMk cId="2756470189" sldId="283"/>
            <ac:spMk id="4" creationId="{CE2CDAD3-C968-491D-9FB5-70F091BFBF1B}"/>
          </ac:spMkLst>
        </pc:spChg>
        <pc:picChg chg="add mod">
          <ac:chgData name="Julian-Antony Roqui" userId="S::julian-antony.roqui@etu.unice.fr::f6e297e2-518c-44a5-8f99-bdb422f3f15c" providerId="AD" clId="Web-{51E6F6ED-F9CA-47DF-8AC6-3ADB2538B92C}" dt="2020-06-03T17:50:47.548" v="351" actId="1076"/>
          <ac:picMkLst>
            <pc:docMk/>
            <pc:sldMk cId="2756470189" sldId="283"/>
            <ac:picMk id="5" creationId="{49A1AE53-DDCF-4C02-AD0E-B791D8BF7BE1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51:29.580" v="358" actId="14100"/>
          <ac:picMkLst>
            <pc:docMk/>
            <pc:sldMk cId="2756470189" sldId="283"/>
            <ac:picMk id="6" creationId="{40C256D2-A3F4-4A67-89D9-B5314FD66280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7:52:45.440" v="364" actId="1076"/>
          <ac:picMkLst>
            <pc:docMk/>
            <pc:sldMk cId="2756470189" sldId="283"/>
            <ac:picMk id="7" creationId="{6FDFA2C8-0EAD-4DAA-ADEE-E971A8D8DFCA}"/>
          </ac:picMkLst>
        </pc:picChg>
      </pc:sldChg>
      <pc:sldChg chg="addSp delSp modSp new ord addAnim delAnim modAnim">
        <pc:chgData name="Julian-Antony Roqui" userId="S::julian-antony.roqui@etu.unice.fr::f6e297e2-518c-44a5-8f99-bdb422f3f15c" providerId="AD" clId="Web-{51E6F6ED-F9CA-47DF-8AC6-3ADB2538B92C}" dt="2020-06-03T18:38:11.240" v="605"/>
        <pc:sldMkLst>
          <pc:docMk/>
          <pc:sldMk cId="4109948828" sldId="285"/>
        </pc:sldMkLst>
        <pc:spChg chg="add">
          <ac:chgData name="Julian-Antony Roqui" userId="S::julian-antony.roqui@etu.unice.fr::f6e297e2-518c-44a5-8f99-bdb422f3f15c" providerId="AD" clId="Web-{51E6F6ED-F9CA-47DF-8AC6-3ADB2538B92C}" dt="2020-06-03T18:05:38.449" v="367"/>
          <ac:spMkLst>
            <pc:docMk/>
            <pc:sldMk cId="4109948828" sldId="285"/>
            <ac:spMk id="4" creationId="{7A9F66F5-2CC1-4D75-B011-4B47BC7EBCEF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06:34.528" v="379" actId="20577"/>
          <ac:spMkLst>
            <pc:docMk/>
            <pc:sldMk cId="4109948828" sldId="285"/>
            <ac:spMk id="5" creationId="{065146F0-901B-4451-88F5-BD899AE44EA1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8:59.333" v="519"/>
          <ac:spMkLst>
            <pc:docMk/>
            <pc:sldMk cId="4109948828" sldId="285"/>
            <ac:spMk id="10" creationId="{B92DF5B8-8AB5-456E-B96F-DB9F06A016E3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46.052" v="537" actId="1076"/>
          <ac:spMkLst>
            <pc:docMk/>
            <pc:sldMk cId="4109948828" sldId="285"/>
            <ac:spMk id="11" creationId="{3C0342CF-03EB-4E38-B781-6A446A483E45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42.755" v="536" actId="1076"/>
          <ac:spMkLst>
            <pc:docMk/>
            <pc:sldMk cId="4109948828" sldId="285"/>
            <ac:spMk id="12" creationId="{EF5FEE4D-579E-4293-B041-BCFDA43A6C6B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37.583" v="535" actId="1076"/>
          <ac:spMkLst>
            <pc:docMk/>
            <pc:sldMk cId="4109948828" sldId="285"/>
            <ac:spMk id="13" creationId="{290D493A-8C36-4314-89F8-C7937E747946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30.364" v="534" actId="1076"/>
          <ac:spMkLst>
            <pc:docMk/>
            <pc:sldMk cId="4109948828" sldId="285"/>
            <ac:spMk id="14" creationId="{B0E5D2FE-A729-4677-95D1-A66F38660791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28.599" v="533" actId="1076"/>
          <ac:spMkLst>
            <pc:docMk/>
            <pc:sldMk cId="4109948828" sldId="285"/>
            <ac:spMk id="15" creationId="{75851F53-2399-4A38-A213-F0D1A681FAE3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25.739" v="532" actId="1076"/>
          <ac:spMkLst>
            <pc:docMk/>
            <pc:sldMk cId="4109948828" sldId="285"/>
            <ac:spMk id="16" creationId="{57B25D05-C3B5-43F4-B5D8-941D28BFBBD0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22.411" v="531" actId="1076"/>
          <ac:spMkLst>
            <pc:docMk/>
            <pc:sldMk cId="4109948828" sldId="285"/>
            <ac:spMk id="17" creationId="{88F1000E-D73C-4679-B15B-61BD416E547D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18.286" v="530" actId="1076"/>
          <ac:spMkLst>
            <pc:docMk/>
            <pc:sldMk cId="4109948828" sldId="285"/>
            <ac:spMk id="18" creationId="{1D9C42C0-3111-46F8-83AE-62A742844022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14.505" v="529" actId="1076"/>
          <ac:spMkLst>
            <pc:docMk/>
            <pc:sldMk cId="4109948828" sldId="285"/>
            <ac:spMk id="19" creationId="{2B428886-BF9F-45EE-AC30-CDD5AD967084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9:49.974" v="539" actId="1076"/>
          <ac:spMkLst>
            <pc:docMk/>
            <pc:sldMk cId="4109948828" sldId="285"/>
            <ac:spMk id="20" creationId="{86461A69-24B7-42D3-91F8-AFDE3B7BFBB0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34:58.988" v="583" actId="688"/>
          <ac:spMkLst>
            <pc:docMk/>
            <pc:sldMk cId="4109948828" sldId="285"/>
            <ac:spMk id="22" creationId="{E4D68E47-F436-402F-95E7-8DE7C35281D6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35:03.628" v="584" actId="1076"/>
          <ac:spMkLst>
            <pc:docMk/>
            <pc:sldMk cId="4109948828" sldId="285"/>
            <ac:spMk id="23" creationId="{9E720721-78D1-442C-A07E-FC2AC8FFFD04}"/>
          </ac:spMkLst>
        </pc:spChg>
        <pc:grpChg chg="add mod">
          <ac:chgData name="Julian-Antony Roqui" userId="S::julian-antony.roqui@etu.unice.fr::f6e297e2-518c-44a5-8f99-bdb422f3f15c" providerId="AD" clId="Web-{51E6F6ED-F9CA-47DF-8AC6-3ADB2538B92C}" dt="2020-06-03T18:34:55.597" v="582" actId="1076"/>
          <ac:grpSpMkLst>
            <pc:docMk/>
            <pc:sldMk cId="4109948828" sldId="285"/>
            <ac:grpSpMk id="24" creationId="{AD3F5573-A491-4F8E-A574-B6690557FC1D}"/>
          </ac:grpSpMkLst>
        </pc:grpChg>
        <pc:grpChg chg="add">
          <ac:chgData name="Julian-Antony Roqui" userId="S::julian-antony.roqui@etu.unice.fr::f6e297e2-518c-44a5-8f99-bdb422f3f15c" providerId="AD" clId="Web-{51E6F6ED-F9CA-47DF-8AC6-3ADB2538B92C}" dt="2020-06-03T18:37:13.817" v="595"/>
          <ac:grpSpMkLst>
            <pc:docMk/>
            <pc:sldMk cId="4109948828" sldId="285"/>
            <ac:grpSpMk id="25" creationId="{4B52FC51-8A79-406D-AE90-9F4DDC09B00A}"/>
          </ac:grpSpMkLst>
        </pc:grpChg>
        <pc:grpChg chg="add">
          <ac:chgData name="Julian-Antony Roqui" userId="S::julian-antony.roqui@etu.unice.fr::f6e297e2-518c-44a5-8f99-bdb422f3f15c" providerId="AD" clId="Web-{51E6F6ED-F9CA-47DF-8AC6-3ADB2538B92C}" dt="2020-06-03T18:38:08.115" v="603"/>
          <ac:grpSpMkLst>
            <pc:docMk/>
            <pc:sldMk cId="4109948828" sldId="285"/>
            <ac:grpSpMk id="26" creationId="{807772D7-7306-49C4-9684-D66521A0F839}"/>
          </ac:grpSpMkLst>
        </pc:grpChg>
        <pc:picChg chg="add mod">
          <ac:chgData name="Julian-Antony Roqui" userId="S::julian-antony.roqui@etu.unice.fr::f6e297e2-518c-44a5-8f99-bdb422f3f15c" providerId="AD" clId="Web-{51E6F6ED-F9CA-47DF-8AC6-3ADB2538B92C}" dt="2020-06-03T18:07:00.965" v="384" actId="1076"/>
          <ac:picMkLst>
            <pc:docMk/>
            <pc:sldMk cId="4109948828" sldId="285"/>
            <ac:picMk id="7" creationId="{977FA831-B1BB-4328-975E-D8BF09F93CD1}"/>
          </ac:picMkLst>
        </pc:picChg>
        <pc:picChg chg="add mod">
          <ac:chgData name="Julian-Antony Roqui" userId="S::julian-antony.roqui@etu.unice.fr::f6e297e2-518c-44a5-8f99-bdb422f3f15c" providerId="AD" clId="Web-{51E6F6ED-F9CA-47DF-8AC6-3ADB2538B92C}" dt="2020-06-03T18:07:05.309" v="385" actId="1076"/>
          <ac:picMkLst>
            <pc:docMk/>
            <pc:sldMk cId="4109948828" sldId="285"/>
            <ac:picMk id="9" creationId="{C40839AC-26C2-4863-AC81-627FA3B4C96F}"/>
          </ac:picMkLst>
        </pc:picChg>
        <pc:picChg chg="add del mod modCrop">
          <ac:chgData name="Julian-Antony Roqui" userId="S::julian-antony.roqui@etu.unice.fr::f6e297e2-518c-44a5-8f99-bdb422f3f15c" providerId="AD" clId="Web-{51E6F6ED-F9CA-47DF-8AC6-3ADB2538B92C}" dt="2020-06-03T18:32:48.514" v="561"/>
          <ac:picMkLst>
            <pc:docMk/>
            <pc:sldMk cId="4109948828" sldId="285"/>
            <ac:picMk id="21" creationId="{8AD4E64D-C29A-42AD-A611-DEADB57F0DFF}"/>
          </ac:picMkLst>
        </pc:picChg>
      </pc:sldChg>
      <pc:sldChg chg="addSp modSp new ord addAnim">
        <pc:chgData name="Julian-Antony Roqui" userId="S::julian-antony.roqui@etu.unice.fr::f6e297e2-518c-44a5-8f99-bdb422f3f15c" providerId="AD" clId="Web-{51E6F6ED-F9CA-47DF-8AC6-3ADB2538B92C}" dt="2020-06-03T18:17:07.128" v="508"/>
        <pc:sldMkLst>
          <pc:docMk/>
          <pc:sldMk cId="143122945" sldId="286"/>
        </pc:sldMkLst>
        <pc:spChg chg="add">
          <ac:chgData name="Julian-Antony Roqui" userId="S::julian-antony.roqui@etu.unice.fr::f6e297e2-518c-44a5-8f99-bdb422f3f15c" providerId="AD" clId="Web-{51E6F6ED-F9CA-47DF-8AC6-3ADB2538B92C}" dt="2020-06-03T18:07:49.561" v="389"/>
          <ac:spMkLst>
            <pc:docMk/>
            <pc:sldMk cId="143122945" sldId="286"/>
            <ac:spMk id="4" creationId="{A4CE8DF7-76D8-44F3-91A2-8675121AA48C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57.172" v="451" actId="1076"/>
          <ac:spMkLst>
            <pc:docMk/>
            <pc:sldMk cId="143122945" sldId="286"/>
            <ac:spMk id="8" creationId="{E356FA03-D132-4D4B-89E5-0D1327210EF7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57.187" v="452" actId="1076"/>
          <ac:spMkLst>
            <pc:docMk/>
            <pc:sldMk cId="143122945" sldId="286"/>
            <ac:spMk id="10" creationId="{2C0352FF-34D7-4AC7-98C5-8C83642309D6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57.187" v="453" actId="1076"/>
          <ac:spMkLst>
            <pc:docMk/>
            <pc:sldMk cId="143122945" sldId="286"/>
            <ac:spMk id="12" creationId="{C68A9894-FBA0-47FE-9E52-4C9DCC25ADE4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57.203" v="454" actId="1076"/>
          <ac:spMkLst>
            <pc:docMk/>
            <pc:sldMk cId="143122945" sldId="286"/>
            <ac:spMk id="14" creationId="{EAAE6858-E013-4832-BF85-9D1D4482DF09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57.203" v="455" actId="1076"/>
          <ac:spMkLst>
            <pc:docMk/>
            <pc:sldMk cId="143122945" sldId="286"/>
            <ac:spMk id="16" creationId="{974827DE-458C-401F-A5F2-AEE7305B5DAA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2:12.297" v="497" actId="20577"/>
          <ac:spMkLst>
            <pc:docMk/>
            <pc:sldMk cId="143122945" sldId="286"/>
            <ac:spMk id="18" creationId="{FEC03991-E25A-4923-A615-EC45C71CBE8F}"/>
          </ac:spMkLst>
        </pc:spChg>
        <pc:picChg chg="add mod">
          <ac:chgData name="Julian-Antony Roqui" userId="S::julian-antony.roqui@etu.unice.fr::f6e297e2-518c-44a5-8f99-bdb422f3f15c" providerId="AD" clId="Web-{51E6F6ED-F9CA-47DF-8AC6-3ADB2538B92C}" dt="2020-06-03T18:11:47.390" v="450" actId="1076"/>
          <ac:picMkLst>
            <pc:docMk/>
            <pc:sldMk cId="143122945" sldId="286"/>
            <ac:picMk id="6" creationId="{C529B5C4-03D2-483B-A7A6-41C8A2134031}"/>
          </ac:picMkLst>
        </pc:picChg>
      </pc:sldChg>
      <pc:sldChg chg="addSp modSp new del">
        <pc:chgData name="Julian-Antony Roqui" userId="S::julian-antony.roqui@etu.unice.fr::f6e297e2-518c-44a5-8f99-bdb422f3f15c" providerId="AD" clId="Web-{51E6F6ED-F9CA-47DF-8AC6-3ADB2538B92C}" dt="2020-06-03T18:13:13.266" v="507"/>
        <pc:sldMkLst>
          <pc:docMk/>
          <pc:sldMk cId="87967639" sldId="287"/>
        </pc:sldMkLst>
        <pc:spChg chg="add">
          <ac:chgData name="Julian-Antony Roqui" userId="S::julian-antony.roqui@etu.unice.fr::f6e297e2-518c-44a5-8f99-bdb422f3f15c" providerId="AD" clId="Web-{51E6F6ED-F9CA-47DF-8AC6-3ADB2538B92C}" dt="2020-06-03T18:10:50.577" v="433"/>
          <ac:spMkLst>
            <pc:docMk/>
            <pc:sldMk cId="87967639" sldId="287"/>
            <ac:spMk id="4" creationId="{8E0CDA80-7407-489B-A436-2847DA56DED9}"/>
          </ac:spMkLst>
        </pc:spChg>
        <pc:spChg chg="add mod">
          <ac:chgData name="Julian-Antony Roqui" userId="S::julian-antony.roqui@etu.unice.fr::f6e297e2-518c-44a5-8f99-bdb422f3f15c" providerId="AD" clId="Web-{51E6F6ED-F9CA-47DF-8AC6-3ADB2538B92C}" dt="2020-06-03T18:11:28.390" v="448" actId="1076"/>
          <ac:spMkLst>
            <pc:docMk/>
            <pc:sldMk cId="87967639" sldId="287"/>
            <ac:spMk id="6" creationId="{7322C65B-75A8-4EC3-9245-DC3FE6EDDAA5}"/>
          </ac:spMkLst>
        </pc:spChg>
      </pc:sldChg>
      <pc:sldChg chg="new">
        <pc:chgData name="Julian-Antony Roqui" userId="S::julian-antony.roqui@etu.unice.fr::f6e297e2-518c-44a5-8f99-bdb422f3f15c" providerId="AD" clId="Web-{51E6F6ED-F9CA-47DF-8AC6-3ADB2538B92C}" dt="2020-06-03T18:07:38.747" v="388"/>
        <pc:sldMkLst>
          <pc:docMk/>
          <pc:sldMk cId="715056231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634ABB-DC8E-423F-8916-70BD2066D45F}" type="doc">
      <dgm:prSet loTypeId="urn:microsoft.com/office/officeart/2005/8/layout/chevron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D9A436B5-0C10-4BE6-9D3E-F78D39090A1E}">
      <dgm:prSet phldrT="[Texte]"/>
      <dgm:spPr/>
      <dgm:t>
        <a:bodyPr/>
        <a:lstStyle/>
        <a:p>
          <a:r>
            <a:rPr lang="fr-FR"/>
            <a:t>Compte auto</a:t>
          </a:r>
        </a:p>
      </dgm:t>
    </dgm:pt>
    <dgm:pt modelId="{DB7706C4-B21E-4E8A-9A98-ECFF9A659BB7}" type="parTrans" cxnId="{C04EBFB9-61FD-4B59-90F5-CDB5B0AD1F68}">
      <dgm:prSet/>
      <dgm:spPr/>
      <dgm:t>
        <a:bodyPr/>
        <a:lstStyle/>
        <a:p>
          <a:endParaRPr lang="fr-FR"/>
        </a:p>
      </dgm:t>
    </dgm:pt>
    <dgm:pt modelId="{22E14E0E-C463-47A0-B283-D1AE2F6D616D}" type="sibTrans" cxnId="{C04EBFB9-61FD-4B59-90F5-CDB5B0AD1F68}">
      <dgm:prSet/>
      <dgm:spPr/>
      <dgm:t>
        <a:bodyPr/>
        <a:lstStyle/>
        <a:p>
          <a:endParaRPr lang="fr-FR"/>
        </a:p>
      </dgm:t>
    </dgm:pt>
    <dgm:pt modelId="{A93F996D-9A07-492C-A17C-C678A1AF80C3}">
      <dgm:prSet phldrT="[Texte]"/>
      <dgm:spPr/>
      <dgm:t>
        <a:bodyPr/>
        <a:lstStyle/>
        <a:p>
          <a:r>
            <a:rPr lang="fr-FR"/>
            <a:t>false</a:t>
          </a:r>
        </a:p>
      </dgm:t>
    </dgm:pt>
    <dgm:pt modelId="{C6C1B9CF-0133-4465-9B32-8B2D30A3D4A6}" type="parTrans" cxnId="{61593B9C-8F29-483C-832B-AAD6E36A470F}">
      <dgm:prSet/>
      <dgm:spPr/>
      <dgm:t>
        <a:bodyPr/>
        <a:lstStyle/>
        <a:p>
          <a:endParaRPr lang="fr-FR"/>
        </a:p>
      </dgm:t>
    </dgm:pt>
    <dgm:pt modelId="{2C5486FE-1410-4FB1-BC9F-0A3157E3E961}" type="sibTrans" cxnId="{61593B9C-8F29-483C-832B-AAD6E36A470F}">
      <dgm:prSet/>
      <dgm:spPr/>
      <dgm:t>
        <a:bodyPr/>
        <a:lstStyle/>
        <a:p>
          <a:endParaRPr lang="fr-FR"/>
        </a:p>
      </dgm:t>
    </dgm:pt>
    <dgm:pt modelId="{76840AD1-9DF6-41EE-9BC4-0FF009AC58FD}">
      <dgm:prSet phldrT="[Texte]"/>
      <dgm:spPr/>
      <dgm:t>
        <a:bodyPr/>
        <a:lstStyle/>
        <a:p>
          <a:r>
            <a:rPr lang="fr-FR" err="1"/>
            <a:t>true</a:t>
          </a:r>
          <a:endParaRPr lang="fr-FR"/>
        </a:p>
      </dgm:t>
    </dgm:pt>
    <dgm:pt modelId="{39696F57-78C6-498E-8700-A5AA235E66D6}" type="parTrans" cxnId="{7AAE54E0-1465-4802-A859-5CB501E3C08F}">
      <dgm:prSet/>
      <dgm:spPr/>
      <dgm:t>
        <a:bodyPr/>
        <a:lstStyle/>
        <a:p>
          <a:endParaRPr lang="fr-FR"/>
        </a:p>
      </dgm:t>
    </dgm:pt>
    <dgm:pt modelId="{86223DA7-5253-4A33-B617-C80E4B754FA4}" type="sibTrans" cxnId="{7AAE54E0-1465-4802-A859-5CB501E3C08F}">
      <dgm:prSet/>
      <dgm:spPr/>
      <dgm:t>
        <a:bodyPr/>
        <a:lstStyle/>
        <a:p>
          <a:endParaRPr lang="fr-FR"/>
        </a:p>
      </dgm:t>
    </dgm:pt>
    <dgm:pt modelId="{8C31EACB-FCD2-46EB-9F7D-E490BED5BF7B}">
      <dgm:prSet phldrT="[Texte]"/>
      <dgm:spPr/>
      <dgm:t>
        <a:bodyPr/>
        <a:lstStyle/>
        <a:p>
          <a:r>
            <a:rPr lang="fr-FR"/>
            <a:t>Surface limite</a:t>
          </a:r>
        </a:p>
      </dgm:t>
    </dgm:pt>
    <dgm:pt modelId="{EBC55351-84B9-476F-8E1F-D28D9F6637E8}" type="parTrans" cxnId="{324229B4-526C-40B9-BEC2-2F995D33D57D}">
      <dgm:prSet/>
      <dgm:spPr/>
      <dgm:t>
        <a:bodyPr/>
        <a:lstStyle/>
        <a:p>
          <a:endParaRPr lang="fr-FR"/>
        </a:p>
      </dgm:t>
    </dgm:pt>
    <dgm:pt modelId="{B37E26B6-BC8D-432B-AC22-931D6F5774F9}" type="sibTrans" cxnId="{324229B4-526C-40B9-BEC2-2F995D33D57D}">
      <dgm:prSet/>
      <dgm:spPr/>
      <dgm:t>
        <a:bodyPr/>
        <a:lstStyle/>
        <a:p>
          <a:endParaRPr lang="fr-FR"/>
        </a:p>
      </dgm:t>
    </dgm:pt>
    <dgm:pt modelId="{5BDA86B3-8257-488D-A2AC-B24E3A6C230F}">
      <dgm:prSet phldrT="[Texte]"/>
      <dgm:spPr/>
      <dgm:t>
        <a:bodyPr/>
        <a:lstStyle/>
        <a:p>
          <a:r>
            <a:rPr lang="fr-FR"/>
            <a:t>Surface menu</a:t>
          </a:r>
        </a:p>
      </dgm:t>
    </dgm:pt>
    <dgm:pt modelId="{2578951F-9DAA-4F5D-AF75-DD2043B19EF6}" type="parTrans" cxnId="{207A9664-7C26-41AB-BE0F-D1F1C8D050FE}">
      <dgm:prSet/>
      <dgm:spPr/>
      <dgm:t>
        <a:bodyPr/>
        <a:lstStyle/>
        <a:p>
          <a:endParaRPr lang="fr-FR"/>
        </a:p>
      </dgm:t>
    </dgm:pt>
    <dgm:pt modelId="{D4D35858-BC5A-4A7E-BC71-2DCA7DD0AA4A}" type="sibTrans" cxnId="{207A9664-7C26-41AB-BE0F-D1F1C8D050FE}">
      <dgm:prSet/>
      <dgm:spPr/>
      <dgm:t>
        <a:bodyPr/>
        <a:lstStyle/>
        <a:p>
          <a:endParaRPr lang="fr-FR"/>
        </a:p>
      </dgm:t>
    </dgm:pt>
    <dgm:pt modelId="{905CDD68-0D5F-487B-88A9-AB6A1E79A47F}">
      <dgm:prSet phldrT="[Texte]"/>
      <dgm:spPr/>
      <dgm:t>
        <a:bodyPr/>
        <a:lstStyle/>
        <a:p>
          <a:r>
            <a:rPr lang="fr-FR"/>
            <a:t>Compteur</a:t>
          </a:r>
        </a:p>
      </dgm:t>
    </dgm:pt>
    <dgm:pt modelId="{8D9112B1-E464-4A44-A56C-C714F028798B}" type="parTrans" cxnId="{BC7FE085-4275-48C4-8B5A-1625095F79DB}">
      <dgm:prSet/>
      <dgm:spPr/>
      <dgm:t>
        <a:bodyPr/>
        <a:lstStyle/>
        <a:p>
          <a:endParaRPr lang="fr-FR"/>
        </a:p>
      </dgm:t>
    </dgm:pt>
    <dgm:pt modelId="{3A809369-C151-43B0-9D60-EF7363C0DF0C}" type="sibTrans" cxnId="{BC7FE085-4275-48C4-8B5A-1625095F79DB}">
      <dgm:prSet/>
      <dgm:spPr/>
      <dgm:t>
        <a:bodyPr/>
        <a:lstStyle/>
        <a:p>
          <a:endParaRPr lang="fr-FR"/>
        </a:p>
      </dgm:t>
    </dgm:pt>
    <dgm:pt modelId="{5E175AD5-1CAC-49F1-AE05-90141D200749}">
      <dgm:prSet phldrT="[Texte]"/>
      <dgm:spPr/>
      <dgm:t>
        <a:bodyPr/>
        <a:lstStyle/>
        <a:p>
          <a:r>
            <a:rPr lang="fr-FR"/>
            <a:t>Menu compteur sans limite</a:t>
          </a:r>
        </a:p>
      </dgm:t>
    </dgm:pt>
    <dgm:pt modelId="{6B389105-8933-4D6D-A97E-71A285146CFD}" type="parTrans" cxnId="{3C19A115-3083-4C66-984C-7069F77E9DC5}">
      <dgm:prSet/>
      <dgm:spPr/>
      <dgm:t>
        <a:bodyPr/>
        <a:lstStyle/>
        <a:p>
          <a:endParaRPr lang="fr-FR"/>
        </a:p>
      </dgm:t>
    </dgm:pt>
    <dgm:pt modelId="{96BD8A21-AA09-4F7F-BFE9-8202EDC650A6}" type="sibTrans" cxnId="{3C19A115-3083-4C66-984C-7069F77E9DC5}">
      <dgm:prSet/>
      <dgm:spPr/>
      <dgm:t>
        <a:bodyPr/>
        <a:lstStyle/>
        <a:p>
          <a:endParaRPr lang="fr-FR"/>
        </a:p>
      </dgm:t>
    </dgm:pt>
    <dgm:pt modelId="{18F495C7-F830-4995-8672-C748F69D3D9B}">
      <dgm:prSet phldrT="[Texte]"/>
      <dgm:spPr/>
      <dgm:t>
        <a:bodyPr/>
        <a:lstStyle/>
        <a:p>
          <a:r>
            <a:rPr lang="fr-FR"/>
            <a:t>Menu compteur avec limite</a:t>
          </a:r>
        </a:p>
      </dgm:t>
    </dgm:pt>
    <dgm:pt modelId="{C432426F-9FB1-46E9-A988-4EB46BE49D20}" type="parTrans" cxnId="{A29EAE3E-BC5F-442D-8479-249B1E1B3057}">
      <dgm:prSet/>
      <dgm:spPr/>
      <dgm:t>
        <a:bodyPr/>
        <a:lstStyle/>
        <a:p>
          <a:endParaRPr lang="fr-FR"/>
        </a:p>
      </dgm:t>
    </dgm:pt>
    <dgm:pt modelId="{CEB794E2-B422-40B6-9C91-3383E97D4503}" type="sibTrans" cxnId="{A29EAE3E-BC5F-442D-8479-249B1E1B3057}">
      <dgm:prSet/>
      <dgm:spPr/>
      <dgm:t>
        <a:bodyPr/>
        <a:lstStyle/>
        <a:p>
          <a:endParaRPr lang="fr-FR"/>
        </a:p>
      </dgm:t>
    </dgm:pt>
    <dgm:pt modelId="{D63BAF72-9AAD-44EF-A5FB-65C67FAA82BA}">
      <dgm:prSet phldrT="[Texte]"/>
      <dgm:spPr/>
      <dgm:t>
        <a:bodyPr/>
        <a:lstStyle/>
        <a:p>
          <a:r>
            <a:rPr lang="fr-FR"/>
            <a:t>Distance </a:t>
          </a:r>
        </a:p>
      </dgm:t>
    </dgm:pt>
    <dgm:pt modelId="{D75B40C7-D427-4D27-8D77-593AB7E7A52B}" type="parTrans" cxnId="{81873DFB-58C1-4581-9F14-D2FAAEE16302}">
      <dgm:prSet/>
      <dgm:spPr/>
      <dgm:t>
        <a:bodyPr/>
        <a:lstStyle/>
        <a:p>
          <a:endParaRPr lang="fr-FR"/>
        </a:p>
      </dgm:t>
    </dgm:pt>
    <dgm:pt modelId="{78BC6CC6-3548-4E4B-B244-B14E82CB7E8C}" type="sibTrans" cxnId="{81873DFB-58C1-4581-9F14-D2FAAEE16302}">
      <dgm:prSet/>
      <dgm:spPr/>
      <dgm:t>
        <a:bodyPr/>
        <a:lstStyle/>
        <a:p>
          <a:endParaRPr lang="fr-FR"/>
        </a:p>
      </dgm:t>
    </dgm:pt>
    <dgm:pt modelId="{47EA679B-77E5-49A1-B056-EE5F3D37A315}">
      <dgm:prSet phldrT="[Texte]"/>
      <dgm:spPr/>
      <dgm:t>
        <a:bodyPr/>
        <a:lstStyle/>
        <a:p>
          <a:r>
            <a:rPr lang="fr-FR"/>
            <a:t>Distance entre les deux capteurs</a:t>
          </a:r>
        </a:p>
      </dgm:t>
    </dgm:pt>
    <dgm:pt modelId="{EB007A57-AC34-48CD-9E8D-FE50FB7B1FFB}" type="parTrans" cxnId="{BE8A1F72-9C46-42A8-B9D5-720BC7B0BA60}">
      <dgm:prSet/>
      <dgm:spPr/>
      <dgm:t>
        <a:bodyPr/>
        <a:lstStyle/>
        <a:p>
          <a:endParaRPr lang="fr-FR"/>
        </a:p>
      </dgm:t>
    </dgm:pt>
    <dgm:pt modelId="{1C189693-C1BF-4D09-B50C-B538A690C1D7}" type="sibTrans" cxnId="{BE8A1F72-9C46-42A8-B9D5-720BC7B0BA60}">
      <dgm:prSet/>
      <dgm:spPr/>
      <dgm:t>
        <a:bodyPr/>
        <a:lstStyle/>
        <a:p>
          <a:endParaRPr lang="fr-FR"/>
        </a:p>
      </dgm:t>
    </dgm:pt>
    <dgm:pt modelId="{F014F7DD-77A0-4689-A645-929D2605C5E9}" type="pres">
      <dgm:prSet presAssocID="{C9634ABB-DC8E-423F-8916-70BD2066D45F}" presName="linearFlow" presStyleCnt="0">
        <dgm:presLayoutVars>
          <dgm:dir/>
          <dgm:animLvl val="lvl"/>
          <dgm:resizeHandles val="exact"/>
        </dgm:presLayoutVars>
      </dgm:prSet>
      <dgm:spPr/>
    </dgm:pt>
    <dgm:pt modelId="{522CDD56-D0A0-4CA0-BFCE-9F892A2EC8F9}" type="pres">
      <dgm:prSet presAssocID="{D9A436B5-0C10-4BE6-9D3E-F78D39090A1E}" presName="composite" presStyleCnt="0"/>
      <dgm:spPr/>
    </dgm:pt>
    <dgm:pt modelId="{7B491FA4-6DD5-45C5-9BB1-7F394D63F05A}" type="pres">
      <dgm:prSet presAssocID="{D9A436B5-0C10-4BE6-9D3E-F78D39090A1E}" presName="parentText" presStyleLbl="alignNode1" presStyleIdx="0" presStyleCnt="4">
        <dgm:presLayoutVars>
          <dgm:chMax val="1"/>
          <dgm:bulletEnabled val="1"/>
        </dgm:presLayoutVars>
      </dgm:prSet>
      <dgm:spPr/>
    </dgm:pt>
    <dgm:pt modelId="{E5AA0BAC-19E6-4781-B4BD-BC51568C0052}" type="pres">
      <dgm:prSet presAssocID="{D9A436B5-0C10-4BE6-9D3E-F78D39090A1E}" presName="descendantText" presStyleLbl="alignAcc1" presStyleIdx="0" presStyleCnt="4" custLinFactNeighborX="-804" custLinFactNeighborY="-235">
        <dgm:presLayoutVars>
          <dgm:bulletEnabled val="1"/>
        </dgm:presLayoutVars>
      </dgm:prSet>
      <dgm:spPr/>
    </dgm:pt>
    <dgm:pt modelId="{8B5E069B-2F21-4904-B636-CAD6AF8520D1}" type="pres">
      <dgm:prSet presAssocID="{22E14E0E-C463-47A0-B283-D1AE2F6D616D}" presName="sp" presStyleCnt="0"/>
      <dgm:spPr/>
    </dgm:pt>
    <dgm:pt modelId="{1278691E-9E9B-4867-9758-EA1BA66E483F}" type="pres">
      <dgm:prSet presAssocID="{8C31EACB-FCD2-46EB-9F7D-E490BED5BF7B}" presName="composite" presStyleCnt="0"/>
      <dgm:spPr/>
    </dgm:pt>
    <dgm:pt modelId="{87DDE77C-D175-4384-8291-0843DBBD3E70}" type="pres">
      <dgm:prSet presAssocID="{8C31EACB-FCD2-46EB-9F7D-E490BED5BF7B}" presName="parentText" presStyleLbl="alignNode1" presStyleIdx="1" presStyleCnt="4">
        <dgm:presLayoutVars>
          <dgm:chMax val="1"/>
          <dgm:bulletEnabled val="1"/>
        </dgm:presLayoutVars>
      </dgm:prSet>
      <dgm:spPr/>
    </dgm:pt>
    <dgm:pt modelId="{8090F1EB-6B4C-4655-803D-FD1AD3660F2D}" type="pres">
      <dgm:prSet presAssocID="{8C31EACB-FCD2-46EB-9F7D-E490BED5BF7B}" presName="descendantText" presStyleLbl="alignAcc1" presStyleIdx="1" presStyleCnt="4">
        <dgm:presLayoutVars>
          <dgm:bulletEnabled val="1"/>
        </dgm:presLayoutVars>
      </dgm:prSet>
      <dgm:spPr/>
    </dgm:pt>
    <dgm:pt modelId="{F9E7B627-B5DF-42B0-A59A-5E0266DEB297}" type="pres">
      <dgm:prSet presAssocID="{B37E26B6-BC8D-432B-AC22-931D6F5774F9}" presName="sp" presStyleCnt="0"/>
      <dgm:spPr/>
    </dgm:pt>
    <dgm:pt modelId="{42EB1FFF-AFD2-4CE1-B93E-55E0F1B01186}" type="pres">
      <dgm:prSet presAssocID="{905CDD68-0D5F-487B-88A9-AB6A1E79A47F}" presName="composite" presStyleCnt="0"/>
      <dgm:spPr/>
    </dgm:pt>
    <dgm:pt modelId="{106076D1-172E-407B-AE66-38300F3A1028}" type="pres">
      <dgm:prSet presAssocID="{905CDD68-0D5F-487B-88A9-AB6A1E79A47F}" presName="parentText" presStyleLbl="alignNode1" presStyleIdx="2" presStyleCnt="4">
        <dgm:presLayoutVars>
          <dgm:chMax val="1"/>
          <dgm:bulletEnabled val="1"/>
        </dgm:presLayoutVars>
      </dgm:prSet>
      <dgm:spPr/>
    </dgm:pt>
    <dgm:pt modelId="{81EB0E59-B6E4-4FBF-9398-4ECF83A5BBDE}" type="pres">
      <dgm:prSet presAssocID="{905CDD68-0D5F-487B-88A9-AB6A1E79A47F}" presName="descendantText" presStyleLbl="alignAcc1" presStyleIdx="2" presStyleCnt="4">
        <dgm:presLayoutVars>
          <dgm:bulletEnabled val="1"/>
        </dgm:presLayoutVars>
      </dgm:prSet>
      <dgm:spPr/>
    </dgm:pt>
    <dgm:pt modelId="{4291D3D7-2B18-4228-9C76-1AAA66C524C4}" type="pres">
      <dgm:prSet presAssocID="{3A809369-C151-43B0-9D60-EF7363C0DF0C}" presName="sp" presStyleCnt="0"/>
      <dgm:spPr/>
    </dgm:pt>
    <dgm:pt modelId="{E0C3E900-70BF-474A-A855-1FA6114D1B85}" type="pres">
      <dgm:prSet presAssocID="{D63BAF72-9AAD-44EF-A5FB-65C67FAA82BA}" presName="composite" presStyleCnt="0"/>
      <dgm:spPr/>
    </dgm:pt>
    <dgm:pt modelId="{9E44E92F-FCEE-4E3C-8056-BBD0580C9F16}" type="pres">
      <dgm:prSet presAssocID="{D63BAF72-9AAD-44EF-A5FB-65C67FAA82BA}" presName="parentText" presStyleLbl="alignNode1" presStyleIdx="3" presStyleCnt="4">
        <dgm:presLayoutVars>
          <dgm:chMax val="1"/>
          <dgm:bulletEnabled val="1"/>
        </dgm:presLayoutVars>
      </dgm:prSet>
      <dgm:spPr/>
    </dgm:pt>
    <dgm:pt modelId="{4C6E9637-302F-4D08-88AD-F669F73B71FB}" type="pres">
      <dgm:prSet presAssocID="{D63BAF72-9AAD-44EF-A5FB-65C67FAA82BA}" presName="descendantText" presStyleLbl="alignAcc1" presStyleIdx="3" presStyleCnt="4">
        <dgm:presLayoutVars>
          <dgm:bulletEnabled val="1"/>
        </dgm:presLayoutVars>
      </dgm:prSet>
      <dgm:spPr/>
    </dgm:pt>
  </dgm:ptLst>
  <dgm:cxnLst>
    <dgm:cxn modelId="{3C19A115-3083-4C66-984C-7069F77E9DC5}" srcId="{905CDD68-0D5F-487B-88A9-AB6A1E79A47F}" destId="{5E175AD5-1CAC-49F1-AE05-90141D200749}" srcOrd="0" destOrd="0" parTransId="{6B389105-8933-4D6D-A97E-71A285146CFD}" sibTransId="{96BD8A21-AA09-4F7F-BFE9-8202EDC650A6}"/>
    <dgm:cxn modelId="{2D6EA21E-E639-44B0-9428-0432D41ED054}" type="presOf" srcId="{D9A436B5-0C10-4BE6-9D3E-F78D39090A1E}" destId="{7B491FA4-6DD5-45C5-9BB1-7F394D63F05A}" srcOrd="0" destOrd="0" presId="urn:microsoft.com/office/officeart/2005/8/layout/chevron2"/>
    <dgm:cxn modelId="{3B8CF132-B8D4-489E-B0D9-CBC2AB45FDCD}" type="presOf" srcId="{76840AD1-9DF6-41EE-9BC4-0FF009AC58FD}" destId="{E5AA0BAC-19E6-4781-B4BD-BC51568C0052}" srcOrd="0" destOrd="1" presId="urn:microsoft.com/office/officeart/2005/8/layout/chevron2"/>
    <dgm:cxn modelId="{248B4433-B9B4-4712-9F7B-3AFA398EBFFB}" type="presOf" srcId="{5E175AD5-1CAC-49F1-AE05-90141D200749}" destId="{81EB0E59-B6E4-4FBF-9398-4ECF83A5BBDE}" srcOrd="0" destOrd="0" presId="urn:microsoft.com/office/officeart/2005/8/layout/chevron2"/>
    <dgm:cxn modelId="{A29EAE3E-BC5F-442D-8479-249B1E1B3057}" srcId="{905CDD68-0D5F-487B-88A9-AB6A1E79A47F}" destId="{18F495C7-F830-4995-8672-C748F69D3D9B}" srcOrd="1" destOrd="0" parTransId="{C432426F-9FB1-46E9-A988-4EB46BE49D20}" sibTransId="{CEB794E2-B422-40B6-9C91-3383E97D4503}"/>
    <dgm:cxn modelId="{CC08F95C-3096-4AEC-83EA-93C1CF6A7D33}" type="presOf" srcId="{47EA679B-77E5-49A1-B056-EE5F3D37A315}" destId="{4C6E9637-302F-4D08-88AD-F669F73B71FB}" srcOrd="0" destOrd="0" presId="urn:microsoft.com/office/officeart/2005/8/layout/chevron2"/>
    <dgm:cxn modelId="{2046D860-9D60-4057-8A80-0B76980A7945}" type="presOf" srcId="{5BDA86B3-8257-488D-A2AC-B24E3A6C230F}" destId="{8090F1EB-6B4C-4655-803D-FD1AD3660F2D}" srcOrd="0" destOrd="0" presId="urn:microsoft.com/office/officeart/2005/8/layout/chevron2"/>
    <dgm:cxn modelId="{207A9664-7C26-41AB-BE0F-D1F1C8D050FE}" srcId="{8C31EACB-FCD2-46EB-9F7D-E490BED5BF7B}" destId="{5BDA86B3-8257-488D-A2AC-B24E3A6C230F}" srcOrd="0" destOrd="0" parTransId="{2578951F-9DAA-4F5D-AF75-DD2043B19EF6}" sibTransId="{D4D35858-BC5A-4A7E-BC71-2DCA7DD0AA4A}"/>
    <dgm:cxn modelId="{BE8A1F72-9C46-42A8-B9D5-720BC7B0BA60}" srcId="{D63BAF72-9AAD-44EF-A5FB-65C67FAA82BA}" destId="{47EA679B-77E5-49A1-B056-EE5F3D37A315}" srcOrd="0" destOrd="0" parTransId="{EB007A57-AC34-48CD-9E8D-FE50FB7B1FFB}" sibTransId="{1C189693-C1BF-4D09-B50C-B538A690C1D7}"/>
    <dgm:cxn modelId="{BEAEE856-9366-4674-88D7-5EF3F1718EFC}" type="presOf" srcId="{A93F996D-9A07-492C-A17C-C678A1AF80C3}" destId="{E5AA0BAC-19E6-4781-B4BD-BC51568C0052}" srcOrd="0" destOrd="0" presId="urn:microsoft.com/office/officeart/2005/8/layout/chevron2"/>
    <dgm:cxn modelId="{2B9F9980-9424-4911-9565-D665F17DB1E8}" type="presOf" srcId="{18F495C7-F830-4995-8672-C748F69D3D9B}" destId="{81EB0E59-B6E4-4FBF-9398-4ECF83A5BBDE}" srcOrd="0" destOrd="1" presId="urn:microsoft.com/office/officeart/2005/8/layout/chevron2"/>
    <dgm:cxn modelId="{B472CE81-B42F-4BF6-ABF6-FAF66E06A60E}" type="presOf" srcId="{C9634ABB-DC8E-423F-8916-70BD2066D45F}" destId="{F014F7DD-77A0-4689-A645-929D2605C5E9}" srcOrd="0" destOrd="0" presId="urn:microsoft.com/office/officeart/2005/8/layout/chevron2"/>
    <dgm:cxn modelId="{9A66D482-7AD9-4609-877A-A5673BCB5BD8}" type="presOf" srcId="{D63BAF72-9AAD-44EF-A5FB-65C67FAA82BA}" destId="{9E44E92F-FCEE-4E3C-8056-BBD0580C9F16}" srcOrd="0" destOrd="0" presId="urn:microsoft.com/office/officeart/2005/8/layout/chevron2"/>
    <dgm:cxn modelId="{BC7FE085-4275-48C4-8B5A-1625095F79DB}" srcId="{C9634ABB-DC8E-423F-8916-70BD2066D45F}" destId="{905CDD68-0D5F-487B-88A9-AB6A1E79A47F}" srcOrd="2" destOrd="0" parTransId="{8D9112B1-E464-4A44-A56C-C714F028798B}" sibTransId="{3A809369-C151-43B0-9D60-EF7363C0DF0C}"/>
    <dgm:cxn modelId="{DE288686-F939-401B-8AFD-CEF3A1A962F8}" type="presOf" srcId="{8C31EACB-FCD2-46EB-9F7D-E490BED5BF7B}" destId="{87DDE77C-D175-4384-8291-0843DBBD3E70}" srcOrd="0" destOrd="0" presId="urn:microsoft.com/office/officeart/2005/8/layout/chevron2"/>
    <dgm:cxn modelId="{61593B9C-8F29-483C-832B-AAD6E36A470F}" srcId="{D9A436B5-0C10-4BE6-9D3E-F78D39090A1E}" destId="{A93F996D-9A07-492C-A17C-C678A1AF80C3}" srcOrd="0" destOrd="0" parTransId="{C6C1B9CF-0133-4465-9B32-8B2D30A3D4A6}" sibTransId="{2C5486FE-1410-4FB1-BC9F-0A3157E3E961}"/>
    <dgm:cxn modelId="{324229B4-526C-40B9-BEC2-2F995D33D57D}" srcId="{C9634ABB-DC8E-423F-8916-70BD2066D45F}" destId="{8C31EACB-FCD2-46EB-9F7D-E490BED5BF7B}" srcOrd="1" destOrd="0" parTransId="{EBC55351-84B9-476F-8E1F-D28D9F6637E8}" sibTransId="{B37E26B6-BC8D-432B-AC22-931D6F5774F9}"/>
    <dgm:cxn modelId="{C04EBFB9-61FD-4B59-90F5-CDB5B0AD1F68}" srcId="{C9634ABB-DC8E-423F-8916-70BD2066D45F}" destId="{D9A436B5-0C10-4BE6-9D3E-F78D39090A1E}" srcOrd="0" destOrd="0" parTransId="{DB7706C4-B21E-4E8A-9A98-ECFF9A659BB7}" sibTransId="{22E14E0E-C463-47A0-B283-D1AE2F6D616D}"/>
    <dgm:cxn modelId="{7AAE54E0-1465-4802-A859-5CB501E3C08F}" srcId="{D9A436B5-0C10-4BE6-9D3E-F78D39090A1E}" destId="{76840AD1-9DF6-41EE-9BC4-0FF009AC58FD}" srcOrd="1" destOrd="0" parTransId="{39696F57-78C6-498E-8700-A5AA235E66D6}" sibTransId="{86223DA7-5253-4A33-B617-C80E4B754FA4}"/>
    <dgm:cxn modelId="{3D28EDE9-30AA-422B-8756-3622CDA26755}" type="presOf" srcId="{905CDD68-0D5F-487B-88A9-AB6A1E79A47F}" destId="{106076D1-172E-407B-AE66-38300F3A1028}" srcOrd="0" destOrd="0" presId="urn:microsoft.com/office/officeart/2005/8/layout/chevron2"/>
    <dgm:cxn modelId="{81873DFB-58C1-4581-9F14-D2FAAEE16302}" srcId="{C9634ABB-DC8E-423F-8916-70BD2066D45F}" destId="{D63BAF72-9AAD-44EF-A5FB-65C67FAA82BA}" srcOrd="3" destOrd="0" parTransId="{D75B40C7-D427-4D27-8D77-593AB7E7A52B}" sibTransId="{78BC6CC6-3548-4E4B-B244-B14E82CB7E8C}"/>
    <dgm:cxn modelId="{0E952A33-1604-4F13-B102-C391487941BB}" type="presParOf" srcId="{F014F7DD-77A0-4689-A645-929D2605C5E9}" destId="{522CDD56-D0A0-4CA0-BFCE-9F892A2EC8F9}" srcOrd="0" destOrd="0" presId="urn:microsoft.com/office/officeart/2005/8/layout/chevron2"/>
    <dgm:cxn modelId="{25B5B751-2E66-48B2-96F0-A92DB2110A85}" type="presParOf" srcId="{522CDD56-D0A0-4CA0-BFCE-9F892A2EC8F9}" destId="{7B491FA4-6DD5-45C5-9BB1-7F394D63F05A}" srcOrd="0" destOrd="0" presId="urn:microsoft.com/office/officeart/2005/8/layout/chevron2"/>
    <dgm:cxn modelId="{B0E302EC-0335-4ACF-8DFB-69EA2485923A}" type="presParOf" srcId="{522CDD56-D0A0-4CA0-BFCE-9F892A2EC8F9}" destId="{E5AA0BAC-19E6-4781-B4BD-BC51568C0052}" srcOrd="1" destOrd="0" presId="urn:microsoft.com/office/officeart/2005/8/layout/chevron2"/>
    <dgm:cxn modelId="{2FDD41D4-C15C-425E-82F3-4E03F132F1EB}" type="presParOf" srcId="{F014F7DD-77A0-4689-A645-929D2605C5E9}" destId="{8B5E069B-2F21-4904-B636-CAD6AF8520D1}" srcOrd="1" destOrd="0" presId="urn:microsoft.com/office/officeart/2005/8/layout/chevron2"/>
    <dgm:cxn modelId="{A184EA23-3814-48CE-85CD-E631AC0A95B6}" type="presParOf" srcId="{F014F7DD-77A0-4689-A645-929D2605C5E9}" destId="{1278691E-9E9B-4867-9758-EA1BA66E483F}" srcOrd="2" destOrd="0" presId="urn:microsoft.com/office/officeart/2005/8/layout/chevron2"/>
    <dgm:cxn modelId="{F6B29E65-6B9E-4E9F-81DD-A1C05FD336D7}" type="presParOf" srcId="{1278691E-9E9B-4867-9758-EA1BA66E483F}" destId="{87DDE77C-D175-4384-8291-0843DBBD3E70}" srcOrd="0" destOrd="0" presId="urn:microsoft.com/office/officeart/2005/8/layout/chevron2"/>
    <dgm:cxn modelId="{9A1ED0D5-E720-4989-B1DD-9280EF3D5FB5}" type="presParOf" srcId="{1278691E-9E9B-4867-9758-EA1BA66E483F}" destId="{8090F1EB-6B4C-4655-803D-FD1AD3660F2D}" srcOrd="1" destOrd="0" presId="urn:microsoft.com/office/officeart/2005/8/layout/chevron2"/>
    <dgm:cxn modelId="{E2A5EE42-C6C1-4E29-9337-2866C8F73EE6}" type="presParOf" srcId="{F014F7DD-77A0-4689-A645-929D2605C5E9}" destId="{F9E7B627-B5DF-42B0-A59A-5E0266DEB297}" srcOrd="3" destOrd="0" presId="urn:microsoft.com/office/officeart/2005/8/layout/chevron2"/>
    <dgm:cxn modelId="{1CACA36B-9E30-449E-9430-CF5BB6538B67}" type="presParOf" srcId="{F014F7DD-77A0-4689-A645-929D2605C5E9}" destId="{42EB1FFF-AFD2-4CE1-B93E-55E0F1B01186}" srcOrd="4" destOrd="0" presId="urn:microsoft.com/office/officeart/2005/8/layout/chevron2"/>
    <dgm:cxn modelId="{B90AD742-25F7-4576-B99E-234F8E67A2CF}" type="presParOf" srcId="{42EB1FFF-AFD2-4CE1-B93E-55E0F1B01186}" destId="{106076D1-172E-407B-AE66-38300F3A1028}" srcOrd="0" destOrd="0" presId="urn:microsoft.com/office/officeart/2005/8/layout/chevron2"/>
    <dgm:cxn modelId="{3E3A784A-EAC5-486C-AA2C-11C4BDDBE4D9}" type="presParOf" srcId="{42EB1FFF-AFD2-4CE1-B93E-55E0F1B01186}" destId="{81EB0E59-B6E4-4FBF-9398-4ECF83A5BBDE}" srcOrd="1" destOrd="0" presId="urn:microsoft.com/office/officeart/2005/8/layout/chevron2"/>
    <dgm:cxn modelId="{0019B313-A191-49ED-B295-7EA18CA92A9A}" type="presParOf" srcId="{F014F7DD-77A0-4689-A645-929D2605C5E9}" destId="{4291D3D7-2B18-4228-9C76-1AAA66C524C4}" srcOrd="5" destOrd="0" presId="urn:microsoft.com/office/officeart/2005/8/layout/chevron2"/>
    <dgm:cxn modelId="{9B7EB42A-1861-42AB-BD4D-FC4735C7BDD4}" type="presParOf" srcId="{F014F7DD-77A0-4689-A645-929D2605C5E9}" destId="{E0C3E900-70BF-474A-A855-1FA6114D1B85}" srcOrd="6" destOrd="0" presId="urn:microsoft.com/office/officeart/2005/8/layout/chevron2"/>
    <dgm:cxn modelId="{ED049D33-3A8B-40A2-B024-5129062287E8}" type="presParOf" srcId="{E0C3E900-70BF-474A-A855-1FA6114D1B85}" destId="{9E44E92F-FCEE-4E3C-8056-BBD0580C9F16}" srcOrd="0" destOrd="0" presId="urn:microsoft.com/office/officeart/2005/8/layout/chevron2"/>
    <dgm:cxn modelId="{4E03D593-D304-41A0-8312-B7347809772D}" type="presParOf" srcId="{E0C3E900-70BF-474A-A855-1FA6114D1B85}" destId="{4C6E9637-302F-4D08-88AD-F669F73B71FB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491FA4-6DD5-45C5-9BB1-7F394D63F05A}">
      <dsp:nvSpPr>
        <dsp:cNvPr id="0" name=""/>
        <dsp:cNvSpPr/>
      </dsp:nvSpPr>
      <dsp:spPr>
        <a:xfrm rot="5400000">
          <a:off x="-168140" y="169961"/>
          <a:ext cx="1120937" cy="7846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Compte auto</a:t>
          </a:r>
        </a:p>
      </dsp:txBody>
      <dsp:txXfrm rot="-5400000">
        <a:off x="1" y="394148"/>
        <a:ext cx="784656" cy="336281"/>
      </dsp:txXfrm>
    </dsp:sp>
    <dsp:sp modelId="{E5AA0BAC-19E6-4781-B4BD-BC51568C0052}">
      <dsp:nvSpPr>
        <dsp:cNvPr id="0" name=""/>
        <dsp:cNvSpPr/>
      </dsp:nvSpPr>
      <dsp:spPr>
        <a:xfrm rot="5400000">
          <a:off x="2908424" y="-2164321"/>
          <a:ext cx="728609" cy="50574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false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 err="1"/>
            <a:t>true</a:t>
          </a:r>
          <a:endParaRPr lang="fr-FR" sz="2000" kern="1200"/>
        </a:p>
      </dsp:txBody>
      <dsp:txXfrm rot="-5400000">
        <a:off x="743994" y="35677"/>
        <a:ext cx="5021901" cy="657473"/>
      </dsp:txXfrm>
    </dsp:sp>
    <dsp:sp modelId="{87DDE77C-D175-4384-8291-0843DBBD3E70}">
      <dsp:nvSpPr>
        <dsp:cNvPr id="0" name=""/>
        <dsp:cNvSpPr/>
      </dsp:nvSpPr>
      <dsp:spPr>
        <a:xfrm rot="5400000">
          <a:off x="-168140" y="1142331"/>
          <a:ext cx="1120937" cy="7846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Surface limite</a:t>
          </a:r>
        </a:p>
      </dsp:txBody>
      <dsp:txXfrm rot="-5400000">
        <a:off x="1" y="1366518"/>
        <a:ext cx="784656" cy="336281"/>
      </dsp:txXfrm>
    </dsp:sp>
    <dsp:sp modelId="{8090F1EB-6B4C-4655-803D-FD1AD3660F2D}">
      <dsp:nvSpPr>
        <dsp:cNvPr id="0" name=""/>
        <dsp:cNvSpPr/>
      </dsp:nvSpPr>
      <dsp:spPr>
        <a:xfrm rot="5400000">
          <a:off x="2949086" y="-1190238"/>
          <a:ext cx="728609" cy="50574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Surface menu</a:t>
          </a:r>
        </a:p>
      </dsp:txBody>
      <dsp:txXfrm rot="-5400000">
        <a:off x="784656" y="1009760"/>
        <a:ext cx="5021901" cy="657473"/>
      </dsp:txXfrm>
    </dsp:sp>
    <dsp:sp modelId="{106076D1-172E-407B-AE66-38300F3A1028}">
      <dsp:nvSpPr>
        <dsp:cNvPr id="0" name=""/>
        <dsp:cNvSpPr/>
      </dsp:nvSpPr>
      <dsp:spPr>
        <a:xfrm rot="5400000">
          <a:off x="-168140" y="2114701"/>
          <a:ext cx="1120937" cy="7846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Compteur</a:t>
          </a:r>
        </a:p>
      </dsp:txBody>
      <dsp:txXfrm rot="-5400000">
        <a:off x="1" y="2338888"/>
        <a:ext cx="784656" cy="336281"/>
      </dsp:txXfrm>
    </dsp:sp>
    <dsp:sp modelId="{81EB0E59-B6E4-4FBF-9398-4ECF83A5BBDE}">
      <dsp:nvSpPr>
        <dsp:cNvPr id="0" name=""/>
        <dsp:cNvSpPr/>
      </dsp:nvSpPr>
      <dsp:spPr>
        <a:xfrm rot="5400000">
          <a:off x="2949086" y="-217868"/>
          <a:ext cx="728609" cy="50574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Menu compteur sans limite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Menu compteur avec limite</a:t>
          </a:r>
        </a:p>
      </dsp:txBody>
      <dsp:txXfrm rot="-5400000">
        <a:off x="784656" y="1982130"/>
        <a:ext cx="5021901" cy="657473"/>
      </dsp:txXfrm>
    </dsp:sp>
    <dsp:sp modelId="{9E44E92F-FCEE-4E3C-8056-BBD0580C9F16}">
      <dsp:nvSpPr>
        <dsp:cNvPr id="0" name=""/>
        <dsp:cNvSpPr/>
      </dsp:nvSpPr>
      <dsp:spPr>
        <a:xfrm rot="5400000">
          <a:off x="-168140" y="3087071"/>
          <a:ext cx="1120937" cy="784656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/>
            <a:t>Distance </a:t>
          </a:r>
        </a:p>
      </dsp:txBody>
      <dsp:txXfrm rot="-5400000">
        <a:off x="1" y="3311258"/>
        <a:ext cx="784656" cy="336281"/>
      </dsp:txXfrm>
    </dsp:sp>
    <dsp:sp modelId="{4C6E9637-302F-4D08-88AD-F669F73B71FB}">
      <dsp:nvSpPr>
        <dsp:cNvPr id="0" name=""/>
        <dsp:cNvSpPr/>
      </dsp:nvSpPr>
      <dsp:spPr>
        <a:xfrm rot="5400000">
          <a:off x="2949086" y="754500"/>
          <a:ext cx="728609" cy="50574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2700" rIns="12700" bIns="12700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2000" kern="1200"/>
            <a:t>Distance entre les deux capteurs</a:t>
          </a:r>
        </a:p>
      </dsp:txBody>
      <dsp:txXfrm rot="-5400000">
        <a:off x="784656" y="2954498"/>
        <a:ext cx="5021901" cy="6574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ACB77-4358-446A-83C0-BBC5D112FC11}" type="datetimeFigureOut">
              <a:rPr lang="fr-FR" smtClean="0"/>
              <a:t>04/06/2020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33282D-4378-400D-9172-A3168376204E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612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6D8104-612B-4FA7-9D52-4E9141ACC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1B05693-3682-40F5-9441-3D14A027B7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B14AC83-CCFF-4428-A541-BF915EBDD4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CF6C6-AD35-4C1A-8D4E-CBC827EA08CB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AD8CF8-809B-4971-9740-B29EBD679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61C8C96-5D43-427F-9B15-899EE0E5D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0442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5905798-70F6-4C82-9176-DF8155BB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7212B32-70DB-4F13-AED0-C9B0EC3E2D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633E4D-20D9-4D68-B175-482B35569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F7F51-B2E8-4F8E-B6F0-9B3E314E34A4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67BF02A-BE50-4CFC-9DA3-F136F23FC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51589D2-40EC-4AFA-B4F2-A8BB13D1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618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39028F2-4D31-4547-B276-A76DF4B6834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8CB567-5B77-464A-AFF5-D2D777B6C0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93BE467-52B5-437E-831F-B40AF704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61275-8461-4D69-A3E5-37FF8F4CBD68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01D7486-D45E-4B5F-B264-B1EA6DB33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E482DD9-2054-4A6D-B441-2B8195A62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173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492953-7628-44C4-8363-A2BCD0942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4EA33B-2243-4303-9D68-E7B3358D8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09EE09A-86C9-401B-8452-B7FD26923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635AD5-1372-4849-9F02-65CCE08B25D8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8A336D-B8D6-46C9-98D4-F0D1FCA04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775919-FE2A-4008-8459-1250AE0F9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521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25B448-9BC4-458D-BF8E-C42F2B0A0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1990C16-24CC-4207-B52D-EE2C683FD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860A9F-63C5-493A-8A60-8FF3C79FA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F31EC2-7E2D-4093-9639-2ABAFCC2B731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7087D9-0F67-478C-8074-C95EAF2B7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F1FBCEA-2E4A-4605-A124-068A9B231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4004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88C802-E833-4C35-AC01-B860C69E7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9BA369F-A4A4-4B2C-A7CF-9B8FCC5271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4358B85-8754-4FF5-BB32-E5E08E9438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41D7069-81FC-4AE2-9A3E-8FA6FBD7A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9D12D-1E95-43A2-84F7-D993B18DC93D}" type="datetime1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ED727F8-B201-4247-9637-351BCC348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BEA5E61-95CA-4004-992B-D9FD90F86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4560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C89E2A-3D71-40DB-ACEA-5F4156A85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6300441-2155-40AD-B7C9-BE945FBB8D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6F583EA-FFFF-47E3-A727-D5B019EB59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53E98BB-21D5-443D-A950-CF6BF0A60D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3AE8D90-FE90-464A-92B5-153B500C45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B250E9DE-C3F8-478C-9185-86557FB34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3632F-784A-4C1B-9569-0B14B395E0F1}" type="datetime1">
              <a:rPr lang="fr-FR" smtClean="0"/>
              <a:t>04/06/2020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FF3D30-A896-4DB3-81EF-16D279E3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FD56F66-4722-4978-8094-07140A86E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6697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FA6B28-D116-46C9-B156-219E5917B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B6DAA33-BD0C-4605-8321-7F29D0B4D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48EC9-C203-4CD6-9358-E0C229516083}" type="datetime1">
              <a:rPr lang="fr-FR" smtClean="0"/>
              <a:t>04/06/2020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6B488BC-7B81-4140-B720-D87B255F2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6838169-6A00-401B-8C5A-F026EA755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92022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9879D1BD-EDDF-4DA4-97B3-D4BAD25F7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0E9FD2-3441-439C-9CC1-61FCC1677D74}" type="datetime1">
              <a:rPr lang="fr-FR" smtClean="0"/>
              <a:t>04/06/2020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5452BB-3F5E-4883-9F75-EE310FE46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3F7BC83-4E92-40AF-A6D7-CBDE5AA27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5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1DE198-5ED2-48A3-8CC0-2AAE25FF6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5ABBB17-03FE-476D-B2A0-E7CB0716F5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D61902B-2137-4BA5-9A9C-387F79629A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DCF293-1DB4-421F-8280-BE31B9562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1DA7E-109C-4882-850F-3A69D28B6221}" type="datetime1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4DD0290-8F7E-4845-A20F-BBC4D5B2E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2E851B6-D416-4D5D-815A-CF1377F4B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13285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68B438-A44D-4D27-90B4-C771D1446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40BE180-D843-4AD1-9314-4FD2943F75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3D01F2C-C577-4EDE-B4A4-12D6C914BD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3A70642-E485-47CE-BBD5-24368DCF2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E1234-E652-49CB-AAD6-66F5664380CF}" type="datetime1">
              <a:rPr lang="fr-FR" smtClean="0"/>
              <a:t>04/06/2020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697F4CC-D011-42DC-AE7D-95DF891B2E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DABFC86-9083-410D-9077-7A407F6F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2438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800AFC5-C3C6-4E31-8B85-11DF45955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48AB23C-A585-4B3E-BCA5-E43937D28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3B3A97A-79AD-4A4B-AAF5-1B297CBBF9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B8260-788E-45B1-AD6E-BB0C41CA7585}" type="datetime1">
              <a:rPr lang="fr-FR" smtClean="0"/>
              <a:t>04/06/2020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1296A6-04F9-451D-8872-EE7DE23A3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E023A1-C6FB-44EB-BFF4-39EEC7EF7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CEAA86-D5B5-40BD-8DE0-11FED447754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48776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4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18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6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jpeg"/><Relationship Id="rId7" Type="http://schemas.microsoft.com/office/2007/relationships/hdphoto" Target="../media/hdphoto1.wdp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.wdp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4.png"/><Relationship Id="rId7" Type="http://schemas.openxmlformats.org/officeDocument/2006/relationships/image" Target="../media/image68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56.png"/><Relationship Id="rId5" Type="http://schemas.openxmlformats.org/officeDocument/2006/relationships/image" Target="../media/image37.png"/><Relationship Id="rId10" Type="http://schemas.microsoft.com/office/2007/relationships/hdphoto" Target="../media/hdphoto2.wdp"/><Relationship Id="rId4" Type="http://schemas.openxmlformats.org/officeDocument/2006/relationships/image" Target="../media/image71.png"/><Relationship Id="rId9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github.com/ltombak/Mini-projet_compteur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57A6975-EE3D-41A0-8DFC-F86D3659CD48}"/>
              </a:ext>
            </a:extLst>
          </p:cNvPr>
          <p:cNvSpPr/>
          <p:nvPr/>
        </p:nvSpPr>
        <p:spPr>
          <a:xfrm>
            <a:off x="2542719" y="2967335"/>
            <a:ext cx="7106561" cy="923330"/>
          </a:xfrm>
          <a:prstGeom prst="rect">
            <a:avLst/>
          </a:prstGeom>
        </p:spPr>
        <p:txBody>
          <a:bodyPr wrap="none" anchor="t">
            <a:spAutoFit/>
          </a:bodyPr>
          <a:lstStyle/>
          <a:p>
            <a:r>
              <a:rPr lang="fr-FR" sz="5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Compteur de personnes </a:t>
            </a:r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3B786CA2-FF35-4025-851F-EA7621580DDC}"/>
              </a:ext>
            </a:extLst>
          </p:cNvPr>
          <p:cNvSpPr txBox="1"/>
          <p:nvPr/>
        </p:nvSpPr>
        <p:spPr>
          <a:xfrm>
            <a:off x="1930025" y="4392855"/>
            <a:ext cx="834048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fr-FR" sz="2400">
                <a:latin typeface="+mj-lt"/>
              </a:rPr>
              <a:t>Jonathan Courtois, Julian </a:t>
            </a:r>
            <a:r>
              <a:rPr lang="fr-FR" sz="2400" err="1">
                <a:latin typeface="+mj-lt"/>
              </a:rPr>
              <a:t>Roqui</a:t>
            </a:r>
            <a:r>
              <a:rPr lang="fr-FR" sz="2400">
                <a:latin typeface="+mj-lt"/>
              </a:rPr>
              <a:t>, Yacine </a:t>
            </a:r>
            <a:r>
              <a:rPr lang="fr-FR" sz="2400" err="1">
                <a:latin typeface="+mj-lt"/>
              </a:rPr>
              <a:t>Khacef</a:t>
            </a:r>
            <a:r>
              <a:rPr lang="fr-FR" sz="2400">
                <a:latin typeface="+mj-lt"/>
              </a:rPr>
              <a:t>, Lionel </a:t>
            </a:r>
            <a:r>
              <a:rPr lang="fr-FR" sz="2400" err="1">
                <a:latin typeface="+mj-lt"/>
              </a:rPr>
              <a:t>Tombakdjian</a:t>
            </a:r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6CB00B1-9F0B-482C-8D4A-87A27DEFC988}"/>
              </a:ext>
            </a:extLst>
          </p:cNvPr>
          <p:cNvSpPr txBox="1"/>
          <p:nvPr/>
        </p:nvSpPr>
        <p:spPr>
          <a:xfrm>
            <a:off x="10474410" y="6107132"/>
            <a:ext cx="128753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fr-FR"/>
            </a:defPPr>
            <a:lvl1pPr>
              <a:defRPr>
                <a:latin typeface="+mj-lt"/>
              </a:defRPr>
            </a:lvl1pPr>
          </a:lstStyle>
          <a:p>
            <a:r>
              <a:rPr lang="fr-FR"/>
              <a:t>04/06/2020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31CC1A-5241-4F94-80F8-DADA60018F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64" r="31812"/>
          <a:stretch/>
        </p:blipFill>
        <p:spPr>
          <a:xfrm>
            <a:off x="7063777" y="566202"/>
            <a:ext cx="4710989" cy="1674766"/>
          </a:xfrm>
          <a:prstGeom prst="rect">
            <a:avLst/>
          </a:prstGeom>
        </p:spPr>
      </p:pic>
      <p:pic>
        <p:nvPicPr>
          <p:cNvPr id="2" name="Image 3" descr="Une image contenant signe, extérieur, rue, trafic&#10;&#10;Description générée avec un niveau de confiance très élevé">
            <a:extLst>
              <a:ext uri="{FF2B5EF4-FFF2-40B4-BE49-F238E27FC236}">
                <a16:creationId xmlns:a16="http://schemas.microsoft.com/office/drawing/2014/main" id="{070CF572-7859-4CA9-8EFE-CF3A4A64B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56" y="562155"/>
            <a:ext cx="1679276" cy="167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261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4DEF76A-678B-485C-8EE1-C6AD23844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BC0EE97-C605-48D7-B4BF-3CA5B4F8284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</a:t>
            </a:r>
          </a:p>
          <a:p>
            <a:endParaRPr lang="fr-FR">
              <a:cs typeface="Calibri Light"/>
            </a:endParaRPr>
          </a:p>
          <a:p>
            <a:endParaRPr lang="fr-FR">
              <a:cs typeface="Calibri Light"/>
            </a:endParaRPr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A231AB9A-5D21-4BEA-905E-BC067BB0B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78" y="1944895"/>
            <a:ext cx="10334445" cy="3413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9818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46050-1C8F-4CA6-BDFD-E0DFE09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10DE97-CFA8-42F5-9B4F-FD101D43D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3DE02E-B96F-4F7E-BBBD-16380C2E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9434"/>
            <a:ext cx="2409659" cy="2409659"/>
          </a:xfrm>
          <a:prstGeom prst="rect">
            <a:avLst/>
          </a:prstGeom>
        </p:spPr>
      </p:pic>
      <p:graphicFrame>
        <p:nvGraphicFramePr>
          <p:cNvPr id="8" name="Diagramme 7">
            <a:extLst>
              <a:ext uri="{FF2B5EF4-FFF2-40B4-BE49-F238E27FC236}">
                <a16:creationId xmlns:a16="http://schemas.microsoft.com/office/drawing/2014/main" id="{3D48F460-B0F3-4C78-8255-B629FC97C2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0099669"/>
              </p:ext>
            </p:extLst>
          </p:nvPr>
        </p:nvGraphicFramePr>
        <p:xfrm>
          <a:off x="4007930" y="1595181"/>
          <a:ext cx="5842126" cy="4041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65242428-00F5-480D-BC82-48925967DDAE}"/>
              </a:ext>
            </a:extLst>
          </p:cNvPr>
          <p:cNvSpPr txBox="1"/>
          <p:nvPr/>
        </p:nvSpPr>
        <p:spPr>
          <a:xfrm>
            <a:off x="1406275" y="3415481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4011DF8E-B145-4BEF-82B6-62AA937F78B9}"/>
              </a:ext>
            </a:extLst>
          </p:cNvPr>
          <p:cNvSpPr txBox="1"/>
          <p:nvPr/>
        </p:nvSpPr>
        <p:spPr>
          <a:xfrm>
            <a:off x="1894439" y="3415481"/>
            <a:ext cx="297180" cy="373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B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2EE6B24-D83F-40B6-9AF2-70B1B8D23D06}"/>
              </a:ext>
            </a:extLst>
          </p:cNvPr>
          <p:cNvSpPr txBox="1"/>
          <p:nvPr/>
        </p:nvSpPr>
        <p:spPr>
          <a:xfrm>
            <a:off x="2352123" y="3415481"/>
            <a:ext cx="30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436393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46050-1C8F-4CA6-BDFD-E0DFE09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10DE97-CFA8-42F5-9B4F-FD101D43D376}"/>
              </a:ext>
            </a:extLst>
          </p:cNvPr>
          <p:cNvSpPr txBox="1">
            <a:spLocks/>
          </p:cNvSpPr>
          <p:nvPr/>
        </p:nvSpPr>
        <p:spPr>
          <a:xfrm>
            <a:off x="954934" y="-17473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A3DE02E-B96F-4F7E-BBBD-16380C2EB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44" y="600331"/>
            <a:ext cx="1366227" cy="136622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C3D2C01-D93C-4E9D-A649-EC7F4008B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285" y="2677214"/>
            <a:ext cx="1368530" cy="1368530"/>
          </a:xfrm>
          <a:prstGeom prst="rect">
            <a:avLst/>
          </a:prstGeom>
        </p:spPr>
      </p:pic>
      <p:pic>
        <p:nvPicPr>
          <p:cNvPr id="9" name="Image 8" descr="Une image contenant horloge&#10;&#10;Description générée automatiquement">
            <a:extLst>
              <a:ext uri="{FF2B5EF4-FFF2-40B4-BE49-F238E27FC236}">
                <a16:creationId xmlns:a16="http://schemas.microsoft.com/office/drawing/2014/main" id="{D2D0B71F-BC1C-4B00-BA5E-A7ECDA2269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74" y="2079425"/>
            <a:ext cx="1368530" cy="1368530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EEF4CA15-1560-4EB4-904D-12CB9AD72D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304" y="4914500"/>
            <a:ext cx="1368530" cy="1368530"/>
          </a:xfrm>
          <a:prstGeom prst="rect">
            <a:avLst/>
          </a:prstGeom>
        </p:spPr>
      </p:pic>
      <p:pic>
        <p:nvPicPr>
          <p:cNvPr id="13" name="Image 12" descr="Une image contenant équipement électronique, moniteur, téléphone, noir&#10;&#10;Description générée automatiquement">
            <a:extLst>
              <a:ext uri="{FF2B5EF4-FFF2-40B4-BE49-F238E27FC236}">
                <a16:creationId xmlns:a16="http://schemas.microsoft.com/office/drawing/2014/main" id="{40CBB2FF-8573-4FEC-85BA-D06359BF47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697" y="623825"/>
            <a:ext cx="1366226" cy="1368530"/>
          </a:xfrm>
          <a:prstGeom prst="rect">
            <a:avLst/>
          </a:prstGeom>
        </p:spPr>
      </p:pic>
      <p:pic>
        <p:nvPicPr>
          <p:cNvPr id="15" name="Image 14" descr="Une image contenant équipement électronique, moniteur, téléphone, noir&#10;&#10;Description générée automatiquement">
            <a:extLst>
              <a:ext uri="{FF2B5EF4-FFF2-40B4-BE49-F238E27FC236}">
                <a16:creationId xmlns:a16="http://schemas.microsoft.com/office/drawing/2014/main" id="{0784424E-5999-4CA1-A1AE-34328A91DB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043" y="643945"/>
            <a:ext cx="1366226" cy="1368530"/>
          </a:xfrm>
          <a:prstGeom prst="rect">
            <a:avLst/>
          </a:prstGeom>
        </p:spPr>
      </p:pic>
      <p:pic>
        <p:nvPicPr>
          <p:cNvPr id="17" name="Image 16" descr="Une image contenant équipement électronique, téléphone&#10;&#10;Description générée automatiquement">
            <a:extLst>
              <a:ext uri="{FF2B5EF4-FFF2-40B4-BE49-F238E27FC236}">
                <a16:creationId xmlns:a16="http://schemas.microsoft.com/office/drawing/2014/main" id="{231CC4B5-808C-4742-905F-BD486CAA1B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47" y="3447955"/>
            <a:ext cx="1368530" cy="1368530"/>
          </a:xfrm>
          <a:prstGeom prst="rect">
            <a:avLst/>
          </a:prstGeom>
        </p:spPr>
      </p:pic>
      <p:pic>
        <p:nvPicPr>
          <p:cNvPr id="19" name="Image 18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B33D3166-98E1-4350-8343-B27DB333C3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451" y="3470346"/>
            <a:ext cx="1368530" cy="1368530"/>
          </a:xfrm>
          <a:prstGeom prst="rect">
            <a:avLst/>
          </a:prstGeom>
        </p:spPr>
      </p:pic>
      <p:pic>
        <p:nvPicPr>
          <p:cNvPr id="21" name="Image 20" descr="Une image contenant équipement électronique, moniteur, téléphone, ordinateur&#10;&#10;Description générée automatiquement">
            <a:extLst>
              <a:ext uri="{FF2B5EF4-FFF2-40B4-BE49-F238E27FC236}">
                <a16:creationId xmlns:a16="http://schemas.microsoft.com/office/drawing/2014/main" id="{DAEF7940-2931-4AB3-8458-37D68E2C9B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5142" y="3003206"/>
            <a:ext cx="1368530" cy="1368530"/>
          </a:xfrm>
          <a:prstGeom prst="rect">
            <a:avLst/>
          </a:prstGeom>
        </p:spPr>
      </p:pic>
      <p:pic>
        <p:nvPicPr>
          <p:cNvPr id="23" name="Image 22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ED3B7557-566E-4D5A-A785-AC40E269569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8547" y="4914500"/>
            <a:ext cx="1366226" cy="1366226"/>
          </a:xfrm>
          <a:prstGeom prst="rect">
            <a:avLst/>
          </a:prstGeom>
        </p:spPr>
      </p:pic>
      <p:pic>
        <p:nvPicPr>
          <p:cNvPr id="25" name="Image 24" descr="Une image contenant équipement électronique, moniteur, téléphone&#10;&#10;Description générée automatiquement">
            <a:extLst>
              <a:ext uri="{FF2B5EF4-FFF2-40B4-BE49-F238E27FC236}">
                <a16:creationId xmlns:a16="http://schemas.microsoft.com/office/drawing/2014/main" id="{DBD97623-BA7C-4F58-B941-803ABC2B792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147" y="4897816"/>
            <a:ext cx="1368530" cy="1368530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DBC390B8-AA52-41C1-81D1-8432097BDAB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0363" y="594060"/>
            <a:ext cx="1368530" cy="1366226"/>
          </a:xfrm>
          <a:prstGeom prst="rect">
            <a:avLst/>
          </a:prstGeom>
        </p:spPr>
      </p:pic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5136C66-FCCB-4898-A5F8-6AB7C882587E}"/>
              </a:ext>
            </a:extLst>
          </p:cNvPr>
          <p:cNvSpPr/>
          <p:nvPr/>
        </p:nvSpPr>
        <p:spPr>
          <a:xfrm>
            <a:off x="2207205" y="1320177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2" name="Flèche : droite 31">
            <a:extLst>
              <a:ext uri="{FF2B5EF4-FFF2-40B4-BE49-F238E27FC236}">
                <a16:creationId xmlns:a16="http://schemas.microsoft.com/office/drawing/2014/main" id="{BC4CFE48-1A45-4A83-AE9E-C30D2BDF95F4}"/>
              </a:ext>
            </a:extLst>
          </p:cNvPr>
          <p:cNvSpPr/>
          <p:nvPr/>
        </p:nvSpPr>
        <p:spPr>
          <a:xfrm flipH="1">
            <a:off x="2153865" y="1086049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</a:t>
            </a:r>
          </a:p>
        </p:txBody>
      </p:sp>
      <p:pic>
        <p:nvPicPr>
          <p:cNvPr id="51" name="Image 50">
            <a:extLst>
              <a:ext uri="{FF2B5EF4-FFF2-40B4-BE49-F238E27FC236}">
                <a16:creationId xmlns:a16="http://schemas.microsoft.com/office/drawing/2014/main" id="{11479474-AE12-4B61-B91B-D7789FCA7F1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003" y="627279"/>
            <a:ext cx="1355231" cy="1355231"/>
          </a:xfrm>
          <a:prstGeom prst="rect">
            <a:avLst/>
          </a:prstGeom>
        </p:spPr>
      </p:pic>
      <p:sp>
        <p:nvSpPr>
          <p:cNvPr id="58" name="Flèche : droite 57">
            <a:extLst>
              <a:ext uri="{FF2B5EF4-FFF2-40B4-BE49-F238E27FC236}">
                <a16:creationId xmlns:a16="http://schemas.microsoft.com/office/drawing/2014/main" id="{662A7AC9-558B-44C1-9868-86D58D5DF606}"/>
              </a:ext>
            </a:extLst>
          </p:cNvPr>
          <p:cNvSpPr/>
          <p:nvPr/>
        </p:nvSpPr>
        <p:spPr>
          <a:xfrm>
            <a:off x="6885784" y="989161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59" name="Flèche : droite 58">
            <a:extLst>
              <a:ext uri="{FF2B5EF4-FFF2-40B4-BE49-F238E27FC236}">
                <a16:creationId xmlns:a16="http://schemas.microsoft.com/office/drawing/2014/main" id="{0E6F9666-AF42-4070-9B1A-C86594393F5C}"/>
              </a:ext>
            </a:extLst>
          </p:cNvPr>
          <p:cNvSpPr/>
          <p:nvPr/>
        </p:nvSpPr>
        <p:spPr>
          <a:xfrm>
            <a:off x="9355022" y="1040690"/>
            <a:ext cx="1366226" cy="202407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A+A+3*B</a:t>
            </a:r>
          </a:p>
        </p:txBody>
      </p:sp>
      <p:sp>
        <p:nvSpPr>
          <p:cNvPr id="60" name="Flèche : droite 59">
            <a:extLst>
              <a:ext uri="{FF2B5EF4-FFF2-40B4-BE49-F238E27FC236}">
                <a16:creationId xmlns:a16="http://schemas.microsoft.com/office/drawing/2014/main" id="{EFC4B520-446E-4505-A165-FF3DF5736109}"/>
              </a:ext>
            </a:extLst>
          </p:cNvPr>
          <p:cNvSpPr/>
          <p:nvPr/>
        </p:nvSpPr>
        <p:spPr>
          <a:xfrm flipH="1">
            <a:off x="3839783" y="3576450"/>
            <a:ext cx="1661045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 (</a:t>
            </a:r>
            <a:r>
              <a:rPr lang="fr-FR" sz="1600">
                <a:solidFill>
                  <a:schemeClr val="tx1"/>
                </a:solidFill>
              </a:rPr>
              <a:t>compte false</a:t>
            </a:r>
            <a:r>
              <a:rPr lang="fr-FR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3" name="Flèche : en arc 62">
            <a:extLst>
              <a:ext uri="{FF2B5EF4-FFF2-40B4-BE49-F238E27FC236}">
                <a16:creationId xmlns:a16="http://schemas.microsoft.com/office/drawing/2014/main" id="{4D98B3C7-C820-4222-B220-1C93675DEAE6}"/>
              </a:ext>
            </a:extLst>
          </p:cNvPr>
          <p:cNvSpPr/>
          <p:nvPr/>
        </p:nvSpPr>
        <p:spPr>
          <a:xfrm rot="17802743" flipH="1">
            <a:off x="5230251" y="1742749"/>
            <a:ext cx="1067442" cy="117422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571696"/>
              <a:gd name="adj5" fmla="val 12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BD8E0BE-8D84-475A-9DD3-40D7D3ED90F4}"/>
              </a:ext>
            </a:extLst>
          </p:cNvPr>
          <p:cNvSpPr txBox="1"/>
          <p:nvPr/>
        </p:nvSpPr>
        <p:spPr>
          <a:xfrm>
            <a:off x="4969662" y="2062237"/>
            <a:ext cx="2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</a:t>
            </a:r>
          </a:p>
        </p:txBody>
      </p:sp>
      <p:sp>
        <p:nvSpPr>
          <p:cNvPr id="65" name="Flèche : en arc 64">
            <a:extLst>
              <a:ext uri="{FF2B5EF4-FFF2-40B4-BE49-F238E27FC236}">
                <a16:creationId xmlns:a16="http://schemas.microsoft.com/office/drawing/2014/main" id="{0150CC0A-6ACB-47E8-8618-8BDFD2CA0E68}"/>
              </a:ext>
            </a:extLst>
          </p:cNvPr>
          <p:cNvSpPr/>
          <p:nvPr/>
        </p:nvSpPr>
        <p:spPr>
          <a:xfrm rot="17802743" flipH="1">
            <a:off x="5457040" y="3877023"/>
            <a:ext cx="1067442" cy="117422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4571696"/>
              <a:gd name="adj5" fmla="val 12500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4A831846-F3A9-43FF-9C6A-6E6DB08B179E}"/>
              </a:ext>
            </a:extLst>
          </p:cNvPr>
          <p:cNvSpPr txBox="1"/>
          <p:nvPr/>
        </p:nvSpPr>
        <p:spPr>
          <a:xfrm>
            <a:off x="5126537" y="4191812"/>
            <a:ext cx="3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</a:t>
            </a:r>
          </a:p>
        </p:txBody>
      </p:sp>
      <p:sp>
        <p:nvSpPr>
          <p:cNvPr id="68" name="Flèche : droite 67">
            <a:extLst>
              <a:ext uri="{FF2B5EF4-FFF2-40B4-BE49-F238E27FC236}">
                <a16:creationId xmlns:a16="http://schemas.microsoft.com/office/drawing/2014/main" id="{BB4740FC-9BA1-4446-8B34-12A5EEFE7A6C}"/>
              </a:ext>
            </a:extLst>
          </p:cNvPr>
          <p:cNvSpPr/>
          <p:nvPr/>
        </p:nvSpPr>
        <p:spPr>
          <a:xfrm>
            <a:off x="6912213" y="2916677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D19EA114-766C-401E-9870-76BD21631802}"/>
              </a:ext>
            </a:extLst>
          </p:cNvPr>
          <p:cNvSpPr txBox="1"/>
          <p:nvPr/>
        </p:nvSpPr>
        <p:spPr>
          <a:xfrm>
            <a:off x="6848890" y="2559672"/>
            <a:ext cx="102036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/>
              <a:t>B</a:t>
            </a:r>
          </a:p>
          <a:p>
            <a:pPr algn="ctr"/>
            <a:r>
              <a:rPr lang="fr-FR" sz="1600"/>
              <a:t>Sans</a:t>
            </a:r>
          </a:p>
          <a:p>
            <a:pPr algn="ctr"/>
            <a:r>
              <a:rPr lang="fr-FR" sz="1600"/>
              <a:t>surface</a:t>
            </a:r>
          </a:p>
        </p:txBody>
      </p:sp>
      <p:sp>
        <p:nvSpPr>
          <p:cNvPr id="70" name="Flèche : droite 69">
            <a:extLst>
              <a:ext uri="{FF2B5EF4-FFF2-40B4-BE49-F238E27FC236}">
                <a16:creationId xmlns:a16="http://schemas.microsoft.com/office/drawing/2014/main" id="{61B16EDD-17A0-468B-A401-6FDD189B62AF}"/>
              </a:ext>
            </a:extLst>
          </p:cNvPr>
          <p:cNvSpPr/>
          <p:nvPr/>
        </p:nvSpPr>
        <p:spPr>
          <a:xfrm>
            <a:off x="6943316" y="3938402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71" name="Flèche : droite 70">
            <a:extLst>
              <a:ext uri="{FF2B5EF4-FFF2-40B4-BE49-F238E27FC236}">
                <a16:creationId xmlns:a16="http://schemas.microsoft.com/office/drawing/2014/main" id="{0FD1460C-052B-4E63-BEDB-C26E2D22E476}"/>
              </a:ext>
            </a:extLst>
          </p:cNvPr>
          <p:cNvSpPr/>
          <p:nvPr/>
        </p:nvSpPr>
        <p:spPr>
          <a:xfrm>
            <a:off x="4695744" y="975263"/>
            <a:ext cx="793484" cy="234128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72" name="Flèche : en arc 71">
            <a:extLst>
              <a:ext uri="{FF2B5EF4-FFF2-40B4-BE49-F238E27FC236}">
                <a16:creationId xmlns:a16="http://schemas.microsoft.com/office/drawing/2014/main" id="{EE612EDA-E621-48CE-89AB-8B940C590FBD}"/>
              </a:ext>
            </a:extLst>
          </p:cNvPr>
          <p:cNvSpPr/>
          <p:nvPr/>
        </p:nvSpPr>
        <p:spPr>
          <a:xfrm rot="5765396" flipH="1" flipV="1">
            <a:off x="1133229" y="1935970"/>
            <a:ext cx="5161715" cy="4511683"/>
          </a:xfrm>
          <a:prstGeom prst="circularArrow">
            <a:avLst>
              <a:gd name="adj1" fmla="val 3187"/>
              <a:gd name="adj2" fmla="val 295328"/>
              <a:gd name="adj3" fmla="val 20205922"/>
              <a:gd name="adj4" fmla="val 7616336"/>
              <a:gd name="adj5" fmla="val 4571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4CE2EBA0-99AF-420E-A19F-155D0B6619DE}"/>
              </a:ext>
            </a:extLst>
          </p:cNvPr>
          <p:cNvSpPr txBox="1"/>
          <p:nvPr/>
        </p:nvSpPr>
        <p:spPr>
          <a:xfrm>
            <a:off x="1286075" y="4305395"/>
            <a:ext cx="3250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A</a:t>
            </a:r>
          </a:p>
        </p:txBody>
      </p:sp>
      <p:sp>
        <p:nvSpPr>
          <p:cNvPr id="75" name="Flèche : droite 74">
            <a:extLst>
              <a:ext uri="{FF2B5EF4-FFF2-40B4-BE49-F238E27FC236}">
                <a16:creationId xmlns:a16="http://schemas.microsoft.com/office/drawing/2014/main" id="{B1B0C281-2782-4F81-BE59-269A45C083E8}"/>
              </a:ext>
            </a:extLst>
          </p:cNvPr>
          <p:cNvSpPr/>
          <p:nvPr/>
        </p:nvSpPr>
        <p:spPr>
          <a:xfrm flipH="1">
            <a:off x="6858234" y="1369658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77" name="Flèche : en arc 76">
            <a:extLst>
              <a:ext uri="{FF2B5EF4-FFF2-40B4-BE49-F238E27FC236}">
                <a16:creationId xmlns:a16="http://schemas.microsoft.com/office/drawing/2014/main" id="{2124FF29-64B6-4CA6-B5AD-59A2754F524D}"/>
              </a:ext>
            </a:extLst>
          </p:cNvPr>
          <p:cNvSpPr/>
          <p:nvPr/>
        </p:nvSpPr>
        <p:spPr>
          <a:xfrm rot="627952" flipH="1">
            <a:off x="6736099" y="2162531"/>
            <a:ext cx="1434796" cy="1174228"/>
          </a:xfrm>
          <a:prstGeom prst="circularArrow">
            <a:avLst>
              <a:gd name="adj1" fmla="val 5915"/>
              <a:gd name="adj2" fmla="val 1142319"/>
              <a:gd name="adj3" fmla="val 20142116"/>
              <a:gd name="adj4" fmla="val 14571696"/>
              <a:gd name="adj5" fmla="val 98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8" name="ZoneTexte 77">
            <a:extLst>
              <a:ext uri="{FF2B5EF4-FFF2-40B4-BE49-F238E27FC236}">
                <a16:creationId xmlns:a16="http://schemas.microsoft.com/office/drawing/2014/main" id="{FE80C7F9-5F52-4676-B3BA-28A2E6CB1824}"/>
              </a:ext>
            </a:extLst>
          </p:cNvPr>
          <p:cNvSpPr txBox="1"/>
          <p:nvPr/>
        </p:nvSpPr>
        <p:spPr>
          <a:xfrm>
            <a:off x="6841558" y="2002794"/>
            <a:ext cx="2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B</a:t>
            </a:r>
          </a:p>
        </p:txBody>
      </p:sp>
      <p:sp>
        <p:nvSpPr>
          <p:cNvPr id="79" name="Flèche : en arc 78">
            <a:extLst>
              <a:ext uri="{FF2B5EF4-FFF2-40B4-BE49-F238E27FC236}">
                <a16:creationId xmlns:a16="http://schemas.microsoft.com/office/drawing/2014/main" id="{FB70DE97-55AE-4ECF-B4DB-38CC6DB887D5}"/>
              </a:ext>
            </a:extLst>
          </p:cNvPr>
          <p:cNvSpPr/>
          <p:nvPr/>
        </p:nvSpPr>
        <p:spPr>
          <a:xfrm rot="20972048" flipH="1" flipV="1">
            <a:off x="6605799" y="3377972"/>
            <a:ext cx="1607618" cy="1392798"/>
          </a:xfrm>
          <a:prstGeom prst="circularArrow">
            <a:avLst>
              <a:gd name="adj1" fmla="val 5915"/>
              <a:gd name="adj2" fmla="val 1142319"/>
              <a:gd name="adj3" fmla="val 20142116"/>
              <a:gd name="adj4" fmla="val 14571696"/>
              <a:gd name="adj5" fmla="val 9865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F0DEAB41-2C3C-45E8-A3A2-EDC4F84F49DF}"/>
              </a:ext>
            </a:extLst>
          </p:cNvPr>
          <p:cNvSpPr txBox="1"/>
          <p:nvPr/>
        </p:nvSpPr>
        <p:spPr>
          <a:xfrm>
            <a:off x="6838237" y="4535864"/>
            <a:ext cx="227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/>
              <a:t>C</a:t>
            </a:r>
          </a:p>
        </p:txBody>
      </p:sp>
      <p:sp>
        <p:nvSpPr>
          <p:cNvPr id="81" name="Flèche : droite 80">
            <a:extLst>
              <a:ext uri="{FF2B5EF4-FFF2-40B4-BE49-F238E27FC236}">
                <a16:creationId xmlns:a16="http://schemas.microsoft.com/office/drawing/2014/main" id="{4A8DF386-760C-477B-B379-73179C20CD69}"/>
              </a:ext>
            </a:extLst>
          </p:cNvPr>
          <p:cNvSpPr/>
          <p:nvPr/>
        </p:nvSpPr>
        <p:spPr>
          <a:xfrm>
            <a:off x="6966072" y="5291633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2" name="Flèche : droite 81">
            <a:extLst>
              <a:ext uri="{FF2B5EF4-FFF2-40B4-BE49-F238E27FC236}">
                <a16:creationId xmlns:a16="http://schemas.microsoft.com/office/drawing/2014/main" id="{E142B2D3-1ABB-4504-84D0-14ECFE1A855E}"/>
              </a:ext>
            </a:extLst>
          </p:cNvPr>
          <p:cNvSpPr/>
          <p:nvPr/>
        </p:nvSpPr>
        <p:spPr>
          <a:xfrm flipH="1">
            <a:off x="6932611" y="5757818"/>
            <a:ext cx="1020363" cy="222041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970617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46050-1C8F-4CA6-BDFD-E0DFE09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10DE97-CFA8-42F5-9B4F-FD101D43D376}"/>
              </a:ext>
            </a:extLst>
          </p:cNvPr>
          <p:cNvSpPr txBox="1">
            <a:spLocks/>
          </p:cNvSpPr>
          <p:nvPr/>
        </p:nvSpPr>
        <p:spPr>
          <a:xfrm>
            <a:off x="954934" y="-17473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 affichage</a:t>
            </a:r>
          </a:p>
        </p:txBody>
      </p:sp>
      <p:pic>
        <p:nvPicPr>
          <p:cNvPr id="3" name="Image 2" descr="Une image contenant moniteur, téléphone, téléphone mobile, tenant&#10;&#10;Description générée avec un niveau de confiance très élevé">
            <a:extLst>
              <a:ext uri="{FF2B5EF4-FFF2-40B4-BE49-F238E27FC236}">
                <a16:creationId xmlns:a16="http://schemas.microsoft.com/office/drawing/2014/main" id="{BBA46089-1BC8-47D4-898E-68833F696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94" y="835204"/>
            <a:ext cx="2130529" cy="2088812"/>
          </a:xfrm>
          <a:prstGeom prst="rect">
            <a:avLst/>
          </a:prstGeom>
        </p:spPr>
      </p:pic>
      <p:pic>
        <p:nvPicPr>
          <p:cNvPr id="6" name="Image 5" descr="Une image contenant moniteur, téléphone, écran, tenant&#10;&#10;Description générée avec un niveau de confiance très élevé">
            <a:extLst>
              <a:ext uri="{FF2B5EF4-FFF2-40B4-BE49-F238E27FC236}">
                <a16:creationId xmlns:a16="http://schemas.microsoft.com/office/drawing/2014/main" id="{44798F62-05D6-4DAE-9900-6B69374C7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5470" y="799024"/>
            <a:ext cx="2130368" cy="2090955"/>
          </a:xfrm>
          <a:prstGeom prst="rect">
            <a:avLst/>
          </a:prstGeom>
        </p:spPr>
      </p:pic>
      <p:pic>
        <p:nvPicPr>
          <p:cNvPr id="8" name="Image 9" descr="Une image contenant équipement électronique, moniteur, téléphone&#10;&#10;Description générée avec un niveau de confiance très élevé">
            <a:extLst>
              <a:ext uri="{FF2B5EF4-FFF2-40B4-BE49-F238E27FC236}">
                <a16:creationId xmlns:a16="http://schemas.microsoft.com/office/drawing/2014/main" id="{B95BBDA3-9048-4B1B-A33A-3C9A6DDC6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2542" y="3429764"/>
            <a:ext cx="2743200" cy="2738582"/>
          </a:xfrm>
          <a:prstGeom prst="rect">
            <a:avLst/>
          </a:prstGeom>
        </p:spPr>
      </p:pic>
      <p:pic>
        <p:nvPicPr>
          <p:cNvPr id="10" name="Image 11" descr="Une image contenant équipement électronique, téléphone&#10;&#10;Description générée avec un niveau de confiance très élevé">
            <a:extLst>
              <a:ext uri="{FF2B5EF4-FFF2-40B4-BE49-F238E27FC236}">
                <a16:creationId xmlns:a16="http://schemas.microsoft.com/office/drawing/2014/main" id="{03BDC9A1-57A5-4CCA-A634-B855202E9E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927" y="3428845"/>
            <a:ext cx="2743200" cy="2743200"/>
          </a:xfrm>
          <a:prstGeom prst="rect">
            <a:avLst/>
          </a:prstGeom>
        </p:spPr>
      </p:pic>
      <p:pic>
        <p:nvPicPr>
          <p:cNvPr id="12" name="Image 13" descr="Une image contenant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C494278D-39CC-4CD7-81BC-BCDEF67141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3525" y="3431155"/>
            <a:ext cx="2743200" cy="2738582"/>
          </a:xfrm>
          <a:prstGeom prst="rect">
            <a:avLst/>
          </a:prstGeom>
        </p:spPr>
      </p:pic>
      <p:pic>
        <p:nvPicPr>
          <p:cNvPr id="5" name="Image 6" descr="Une image contenant moniteur, équipement électronique, assis, écran&#10;&#10;Description générée avec un niveau de confiance très élevé">
            <a:extLst>
              <a:ext uri="{FF2B5EF4-FFF2-40B4-BE49-F238E27FC236}">
                <a16:creationId xmlns:a16="http://schemas.microsoft.com/office/drawing/2014/main" id="{556C7C53-F1F6-430F-B1A2-8A728EB202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1417" y="799410"/>
            <a:ext cx="2138857" cy="2169758"/>
          </a:xfrm>
          <a:prstGeom prst="rect">
            <a:avLst/>
          </a:prstGeom>
        </p:spPr>
      </p:pic>
      <p:sp>
        <p:nvSpPr>
          <p:cNvPr id="9" name="Flèche : droite 8">
            <a:extLst>
              <a:ext uri="{FF2B5EF4-FFF2-40B4-BE49-F238E27FC236}">
                <a16:creationId xmlns:a16="http://schemas.microsoft.com/office/drawing/2014/main" id="{1E390FC7-437E-4B26-B5AC-7D37383D6214}"/>
              </a:ext>
            </a:extLst>
          </p:cNvPr>
          <p:cNvSpPr/>
          <p:nvPr/>
        </p:nvSpPr>
        <p:spPr>
          <a:xfrm>
            <a:off x="2922123" y="1658435"/>
            <a:ext cx="1095657" cy="37864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9CCFFA7-F023-4F8F-93C2-CA3BCD2FEC25}"/>
              </a:ext>
            </a:extLst>
          </p:cNvPr>
          <p:cNvSpPr/>
          <p:nvPr/>
        </p:nvSpPr>
        <p:spPr>
          <a:xfrm>
            <a:off x="7205088" y="1658435"/>
            <a:ext cx="1095657" cy="37864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87B5475-E48B-495E-974D-3345019C7CDF}"/>
              </a:ext>
            </a:extLst>
          </p:cNvPr>
          <p:cNvSpPr/>
          <p:nvPr/>
        </p:nvSpPr>
        <p:spPr>
          <a:xfrm>
            <a:off x="3211157" y="4614469"/>
            <a:ext cx="938002" cy="378644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57EA260A-9C8A-41D2-8C55-824407611FCF}"/>
              </a:ext>
            </a:extLst>
          </p:cNvPr>
          <p:cNvSpPr/>
          <p:nvPr/>
        </p:nvSpPr>
        <p:spPr>
          <a:xfrm>
            <a:off x="7441571" y="4614470"/>
            <a:ext cx="793485" cy="378643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1A6D9780-B413-4CA4-B6F2-3A529D3EED6B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Cliquez pour ajouter du texte</a:t>
            </a:r>
          </a:p>
        </p:txBody>
      </p:sp>
    </p:spTree>
    <p:extLst>
      <p:ext uri="{BB962C8B-B14F-4D97-AF65-F5344CB8AC3E}">
        <p14:creationId xmlns:p14="http://schemas.microsoft.com/office/powerpoint/2010/main" val="19073154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C6D63C-0867-4CA1-849B-7791A136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14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4F6A0E-F210-4BF2-9B25-AA8F814DD8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Les ressources à notre disposition</a:t>
            </a:r>
          </a:p>
        </p:txBody>
      </p:sp>
      <p:pic>
        <p:nvPicPr>
          <p:cNvPr id="6" name="Image 6" descr="Une image contenant horloge&#10;&#10;Description générée avec un niveau de confiance très élevé">
            <a:extLst>
              <a:ext uri="{FF2B5EF4-FFF2-40B4-BE49-F238E27FC236}">
                <a16:creationId xmlns:a16="http://schemas.microsoft.com/office/drawing/2014/main" id="{A3309B82-3794-496E-AF3D-003A596EE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516" y="2259797"/>
            <a:ext cx="1777537" cy="1729993"/>
          </a:xfrm>
          <a:prstGeom prst="rect">
            <a:avLst/>
          </a:prstGeom>
        </p:spPr>
      </p:pic>
      <p:pic>
        <p:nvPicPr>
          <p:cNvPr id="9" name="Image 9" descr="Une image contenant assiette, dessin&#10;&#10;Description générée avec un niveau de confiance très élevé">
            <a:extLst>
              <a:ext uri="{FF2B5EF4-FFF2-40B4-BE49-F238E27FC236}">
                <a16:creationId xmlns:a16="http://schemas.microsoft.com/office/drawing/2014/main" id="{2F30FD2D-1BA7-481B-80CE-D42BD4EB9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297" y="3311165"/>
            <a:ext cx="2530055" cy="1365200"/>
          </a:xfrm>
          <a:prstGeom prst="rect">
            <a:avLst/>
          </a:prstGeom>
        </p:spPr>
      </p:pic>
      <p:pic>
        <p:nvPicPr>
          <p:cNvPr id="3" name="Image 3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5F28C2D1-8760-42F6-AB7F-3E1F26A6A6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367" y="4554965"/>
            <a:ext cx="3824747" cy="1263100"/>
          </a:xfrm>
          <a:prstGeom prst="rect">
            <a:avLst/>
          </a:prstGeom>
        </p:spPr>
      </p:pic>
      <p:pic>
        <p:nvPicPr>
          <p:cNvPr id="4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6E573C54-4C07-430F-BB08-603EE14FEFB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13" t="31818" r="23061" b="30114"/>
          <a:stretch/>
        </p:blipFill>
        <p:spPr>
          <a:xfrm>
            <a:off x="8030497" y="2440685"/>
            <a:ext cx="3897391" cy="982424"/>
          </a:xfrm>
          <a:prstGeom prst="rect">
            <a:avLst/>
          </a:prstGeom>
        </p:spPr>
      </p:pic>
      <p:sp>
        <p:nvSpPr>
          <p:cNvPr id="14" name="Titre 1">
            <a:extLst>
              <a:ext uri="{FF2B5EF4-FFF2-40B4-BE49-F238E27FC236}">
                <a16:creationId xmlns:a16="http://schemas.microsoft.com/office/drawing/2014/main" id="{0E63BEB7-0E62-40B4-A2D1-2E9AF7FAC6B6}"/>
              </a:ext>
            </a:extLst>
          </p:cNvPr>
          <p:cNvSpPr txBox="1">
            <a:spLocks/>
          </p:cNvSpPr>
          <p:nvPr/>
        </p:nvSpPr>
        <p:spPr>
          <a:xfrm>
            <a:off x="838199" y="1213156"/>
            <a:ext cx="10503310" cy="6373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/>
              <a:t>Traitement de données:</a:t>
            </a:r>
          </a:p>
        </p:txBody>
      </p:sp>
      <p:pic>
        <p:nvPicPr>
          <p:cNvPr id="8" name="Image 11" descr="Une image contenant intérieur, table, équipement électronique, assis&#10;&#10;Description générée avec un niveau de confiance très élevé">
            <a:extLst>
              <a:ext uri="{FF2B5EF4-FFF2-40B4-BE49-F238E27FC236}">
                <a16:creationId xmlns:a16="http://schemas.microsoft.com/office/drawing/2014/main" id="{8C84A8D1-D263-4A93-B3F4-1492DCF03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31" y="4226584"/>
            <a:ext cx="3648973" cy="2319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89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45D8DAA3-2BB2-4ACB-A152-5BB7A5CD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15</a:t>
            </a:fld>
            <a:endParaRPr lang="fr-FR"/>
          </a:p>
        </p:txBody>
      </p:sp>
      <p:pic>
        <p:nvPicPr>
          <p:cNvPr id="5" name="Image 5" descr="Une image contenant assis, rouge, téléphone&#10;&#10;Description générée avec un niveau de confiance très élevé">
            <a:extLst>
              <a:ext uri="{FF2B5EF4-FFF2-40B4-BE49-F238E27FC236}">
                <a16:creationId xmlns:a16="http://schemas.microsoft.com/office/drawing/2014/main" id="{A848F675-F70C-4654-A8AE-4863A9385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0" y="4093709"/>
            <a:ext cx="4928559" cy="3443866"/>
          </a:xfrm>
          <a:prstGeom prst="rect">
            <a:avLst/>
          </a:prstGeom>
        </p:spPr>
      </p:pic>
      <p:pic>
        <p:nvPicPr>
          <p:cNvPr id="6" name="Image 6" descr="Une image contenant ordinateur, signe&#10;&#10;Description générée avec un niveau de confiance très élevé">
            <a:extLst>
              <a:ext uri="{FF2B5EF4-FFF2-40B4-BE49-F238E27FC236}">
                <a16:creationId xmlns:a16="http://schemas.microsoft.com/office/drawing/2014/main" id="{4F8E76B7-0022-4BAE-A339-EEDE7495F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7" y="1134374"/>
            <a:ext cx="4813538" cy="2691441"/>
          </a:xfrm>
          <a:prstGeom prst="rect">
            <a:avLst/>
          </a:prstGeom>
        </p:spPr>
      </p:pic>
      <p:pic>
        <p:nvPicPr>
          <p:cNvPr id="7" name="Image 7" descr="Une image contenant noir, ordinateur, tenant, jouant&#10;&#10;Description générée avec un niveau de confiance très élevé">
            <a:extLst>
              <a:ext uri="{FF2B5EF4-FFF2-40B4-BE49-F238E27FC236}">
                <a16:creationId xmlns:a16="http://schemas.microsoft.com/office/drawing/2014/main" id="{C819D41F-A12B-4690-B648-9AC2576C20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32" y="2351642"/>
            <a:ext cx="5503652" cy="3204263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FA0806E8-4DA2-4927-9B84-F6E717E5D1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</p:spTree>
    <p:extLst>
      <p:ext uri="{BB962C8B-B14F-4D97-AF65-F5344CB8AC3E}">
        <p14:creationId xmlns:p14="http://schemas.microsoft.com/office/powerpoint/2010/main" val="24646197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27A9429-7482-483C-9827-430AC444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E2CDAD3-C968-491D-9FB5-70F091BFBF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pic>
        <p:nvPicPr>
          <p:cNvPr id="5" name="Image 5" descr="Une image contenant assis, grand, horloge&#10;&#10;Description générée avec un niveau de confiance très élevé">
            <a:extLst>
              <a:ext uri="{FF2B5EF4-FFF2-40B4-BE49-F238E27FC236}">
                <a16:creationId xmlns:a16="http://schemas.microsoft.com/office/drawing/2014/main" id="{49A1AE53-DDCF-4C02-AD0E-B791D8BF7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287" y="1917250"/>
            <a:ext cx="4914181" cy="4173688"/>
          </a:xfrm>
          <a:prstGeom prst="rect">
            <a:avLst/>
          </a:prstGeom>
        </p:spPr>
      </p:pic>
      <p:pic>
        <p:nvPicPr>
          <p:cNvPr id="6" name="Image 6" descr="Une image contenant objet, nid d’abeille, homme&#10;&#10;Description générée avec un niveau de confiance très élevé">
            <a:extLst>
              <a:ext uri="{FF2B5EF4-FFF2-40B4-BE49-F238E27FC236}">
                <a16:creationId xmlns:a16="http://schemas.microsoft.com/office/drawing/2014/main" id="{40C256D2-A3F4-4A67-89D9-B5314FD6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20" y="5237750"/>
            <a:ext cx="4914377" cy="3359063"/>
          </a:xfrm>
          <a:prstGeom prst="rect">
            <a:avLst/>
          </a:prstGeom>
        </p:spPr>
      </p:pic>
      <p:pic>
        <p:nvPicPr>
          <p:cNvPr id="7" name="Image 7" descr="Une image contenant pluie, eau, pluvieux, très coloré&#10;&#10;Description générée avec un niveau de confiance très élevé">
            <a:extLst>
              <a:ext uri="{FF2B5EF4-FFF2-40B4-BE49-F238E27FC236}">
                <a16:creationId xmlns:a16="http://schemas.microsoft.com/office/drawing/2014/main" id="{6FDFA2C8-0EAD-4DAA-ADEE-E971A8D8DF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8208" y="1968444"/>
            <a:ext cx="4924816" cy="327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70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0AB0F0-84F8-4708-B2C3-63174EEDA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17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A9F66F5-2CC1-4D75-B011-4B47BC7EBCE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65146F0-901B-4451-88F5-BD899AE44EA1}"/>
              </a:ext>
            </a:extLst>
          </p:cNvPr>
          <p:cNvSpPr txBox="1"/>
          <p:nvPr/>
        </p:nvSpPr>
        <p:spPr>
          <a:xfrm>
            <a:off x="935278" y="1384127"/>
            <a:ext cx="6636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>
                <a:latin typeface="Calibri"/>
                <a:cs typeface="Calibri"/>
              </a:rPr>
              <a:t>Quel</a:t>
            </a:r>
            <a:r>
              <a:rPr lang="en-US" sz="2400">
                <a:latin typeface="Calibri"/>
                <a:cs typeface="Calibri"/>
              </a:rPr>
              <a:t> type de format de </a:t>
            </a:r>
            <a:r>
              <a:rPr lang="en-US" sz="2400" err="1">
                <a:latin typeface="Calibri"/>
                <a:cs typeface="Calibri"/>
              </a:rPr>
              <a:t>données</a:t>
            </a:r>
            <a:r>
              <a:rPr lang="en-US" sz="2400">
                <a:latin typeface="Calibri"/>
                <a:cs typeface="Calibri"/>
              </a:rPr>
              <a:t> </a:t>
            </a:r>
            <a:r>
              <a:rPr lang="en-US" sz="2400" err="1">
                <a:latin typeface="Calibri"/>
                <a:cs typeface="Calibri"/>
              </a:rPr>
              <a:t>utiliser</a:t>
            </a:r>
            <a:r>
              <a:rPr lang="en-US" sz="2400">
                <a:latin typeface="Calibri"/>
                <a:cs typeface="Calibri"/>
              </a:rPr>
              <a:t> ?</a:t>
            </a:r>
            <a:endParaRPr lang="fr-FR" sz="2400">
              <a:latin typeface="Calibri"/>
              <a:cs typeface="Calibri"/>
            </a:endParaRPr>
          </a:p>
        </p:txBody>
      </p:sp>
      <p:pic>
        <p:nvPicPr>
          <p:cNvPr id="7" name="Image 3" descr="Une image contenant horloge, objet, grand, beaucoup&#10;&#10;Description générée avec un niveau de confiance très élevé">
            <a:extLst>
              <a:ext uri="{FF2B5EF4-FFF2-40B4-BE49-F238E27FC236}">
                <a16:creationId xmlns:a16="http://schemas.microsoft.com/office/drawing/2014/main" id="{977FA831-B1BB-4328-975E-D8BF09F93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51" y="2301558"/>
            <a:ext cx="3987642" cy="3997637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807772D7-7306-49C4-9684-D66521A0F839}"/>
              </a:ext>
            </a:extLst>
          </p:cNvPr>
          <p:cNvGrpSpPr/>
          <p:nvPr/>
        </p:nvGrpSpPr>
        <p:grpSpPr>
          <a:xfrm>
            <a:off x="1045921" y="2301558"/>
            <a:ext cx="10100054" cy="3997637"/>
            <a:chOff x="1045921" y="2301558"/>
            <a:chExt cx="10100054" cy="3997637"/>
          </a:xfrm>
        </p:grpSpPr>
        <p:pic>
          <p:nvPicPr>
            <p:cNvPr id="9" name="Image 4" descr="Une image contenant objet, horloge&#10;&#10;Description générée avec un niveau de confiance très élevé">
              <a:extLst>
                <a:ext uri="{FF2B5EF4-FFF2-40B4-BE49-F238E27FC236}">
                  <a16:creationId xmlns:a16="http://schemas.microsoft.com/office/drawing/2014/main" id="{C40839AC-26C2-4863-AC81-627FA3B4C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58333" y="2301558"/>
              <a:ext cx="3987642" cy="3997637"/>
            </a:xfrm>
            <a:prstGeom prst="rect">
              <a:avLst/>
            </a:prstGeom>
          </p:spPr>
        </p:pic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4B52FC51-8A79-406D-AE90-9F4DDC09B00A}"/>
                </a:ext>
              </a:extLst>
            </p:cNvPr>
            <p:cNvGrpSpPr/>
            <p:nvPr/>
          </p:nvGrpSpPr>
          <p:grpSpPr>
            <a:xfrm>
              <a:off x="1045921" y="2606456"/>
              <a:ext cx="3914385" cy="3379888"/>
              <a:chOff x="1045921" y="2606456"/>
              <a:chExt cx="3914385" cy="3379888"/>
            </a:xfrm>
          </p:grpSpPr>
          <p:sp>
            <p:nvSpPr>
              <p:cNvPr id="10" name="Signe de multiplication 9">
                <a:extLst>
                  <a:ext uri="{FF2B5EF4-FFF2-40B4-BE49-F238E27FC236}">
                    <a16:creationId xmlns:a16="http://schemas.microsoft.com/office/drawing/2014/main" id="{B92DF5B8-8AB5-456E-B96F-DB9F06A016E3}"/>
                  </a:ext>
                </a:extLst>
              </p:cNvPr>
              <p:cNvSpPr/>
              <p:nvPr/>
            </p:nvSpPr>
            <p:spPr>
              <a:xfrm>
                <a:off x="1045922" y="2679525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Signe de multiplication 10">
                <a:extLst>
                  <a:ext uri="{FF2B5EF4-FFF2-40B4-BE49-F238E27FC236}">
                    <a16:creationId xmlns:a16="http://schemas.microsoft.com/office/drawing/2014/main" id="{3C0342CF-03EB-4E38-B781-6A446A483E45}"/>
                  </a:ext>
                </a:extLst>
              </p:cNvPr>
              <p:cNvSpPr/>
              <p:nvPr/>
            </p:nvSpPr>
            <p:spPr>
              <a:xfrm>
                <a:off x="2903949" y="2606456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Signe de multiplication 11">
                <a:extLst>
                  <a:ext uri="{FF2B5EF4-FFF2-40B4-BE49-F238E27FC236}">
                    <a16:creationId xmlns:a16="http://schemas.microsoft.com/office/drawing/2014/main" id="{EF5FEE4D-579E-4293-B041-BCFDA43A6C6B}"/>
                  </a:ext>
                </a:extLst>
              </p:cNvPr>
              <p:cNvSpPr/>
              <p:nvPr/>
            </p:nvSpPr>
            <p:spPr>
              <a:xfrm>
                <a:off x="3853840" y="2648209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3" name="Signe de multiplication 12">
                <a:extLst>
                  <a:ext uri="{FF2B5EF4-FFF2-40B4-BE49-F238E27FC236}">
                    <a16:creationId xmlns:a16="http://schemas.microsoft.com/office/drawing/2014/main" id="{290D493A-8C36-4314-89F8-C7937E747946}"/>
                  </a:ext>
                </a:extLst>
              </p:cNvPr>
              <p:cNvSpPr/>
              <p:nvPr/>
            </p:nvSpPr>
            <p:spPr>
              <a:xfrm>
                <a:off x="1045921" y="3775551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4" name="Signe de multiplication 13">
                <a:extLst>
                  <a:ext uri="{FF2B5EF4-FFF2-40B4-BE49-F238E27FC236}">
                    <a16:creationId xmlns:a16="http://schemas.microsoft.com/office/drawing/2014/main" id="{B0E5D2FE-A729-4677-95D1-A66F38660791}"/>
                  </a:ext>
                </a:extLst>
              </p:cNvPr>
              <p:cNvSpPr/>
              <p:nvPr/>
            </p:nvSpPr>
            <p:spPr>
              <a:xfrm>
                <a:off x="2006250" y="3775551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Signe de multiplication 14">
                <a:extLst>
                  <a:ext uri="{FF2B5EF4-FFF2-40B4-BE49-F238E27FC236}">
                    <a16:creationId xmlns:a16="http://schemas.microsoft.com/office/drawing/2014/main" id="{75851F53-2399-4A38-A213-F0D1A681FAE3}"/>
                  </a:ext>
                </a:extLst>
              </p:cNvPr>
              <p:cNvSpPr/>
              <p:nvPr/>
            </p:nvSpPr>
            <p:spPr>
              <a:xfrm>
                <a:off x="2862195" y="3827743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Signe de multiplication 15">
                <a:extLst>
                  <a:ext uri="{FF2B5EF4-FFF2-40B4-BE49-F238E27FC236}">
                    <a16:creationId xmlns:a16="http://schemas.microsoft.com/office/drawing/2014/main" id="{57B25D05-C3B5-43F4-B5D8-941D28BFBBD0}"/>
                  </a:ext>
                </a:extLst>
              </p:cNvPr>
              <p:cNvSpPr/>
              <p:nvPr/>
            </p:nvSpPr>
            <p:spPr>
              <a:xfrm>
                <a:off x="3853839" y="3775551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Signe de multiplication 16">
                <a:extLst>
                  <a:ext uri="{FF2B5EF4-FFF2-40B4-BE49-F238E27FC236}">
                    <a16:creationId xmlns:a16="http://schemas.microsoft.com/office/drawing/2014/main" id="{88F1000E-D73C-4679-B15B-61BD416E547D}"/>
                  </a:ext>
                </a:extLst>
              </p:cNvPr>
              <p:cNvSpPr/>
              <p:nvPr/>
            </p:nvSpPr>
            <p:spPr>
              <a:xfrm>
                <a:off x="2006250" y="4996839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Signe de multiplication 17">
                <a:extLst>
                  <a:ext uri="{FF2B5EF4-FFF2-40B4-BE49-F238E27FC236}">
                    <a16:creationId xmlns:a16="http://schemas.microsoft.com/office/drawing/2014/main" id="{1D9C42C0-3111-46F8-83AE-62A742844022}"/>
                  </a:ext>
                </a:extLst>
              </p:cNvPr>
              <p:cNvSpPr/>
              <p:nvPr/>
            </p:nvSpPr>
            <p:spPr>
              <a:xfrm>
                <a:off x="2935264" y="4996839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9" name="Signe de multiplication 18">
                <a:extLst>
                  <a:ext uri="{FF2B5EF4-FFF2-40B4-BE49-F238E27FC236}">
                    <a16:creationId xmlns:a16="http://schemas.microsoft.com/office/drawing/2014/main" id="{2B428886-BF9F-45EE-AC30-CDD5AD967084}"/>
                  </a:ext>
                </a:extLst>
              </p:cNvPr>
              <p:cNvSpPr/>
              <p:nvPr/>
            </p:nvSpPr>
            <p:spPr>
              <a:xfrm>
                <a:off x="3853840" y="5007278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0" name="Signe de multiplication 19">
                <a:extLst>
                  <a:ext uri="{FF2B5EF4-FFF2-40B4-BE49-F238E27FC236}">
                    <a16:creationId xmlns:a16="http://schemas.microsoft.com/office/drawing/2014/main" id="{86461A69-24B7-42D3-91F8-AFDE3B7BFBB0}"/>
                  </a:ext>
                </a:extLst>
              </p:cNvPr>
              <p:cNvSpPr/>
              <p:nvPr/>
            </p:nvSpPr>
            <p:spPr>
              <a:xfrm>
                <a:off x="2006250" y="2679524"/>
                <a:ext cx="1106466" cy="949890"/>
              </a:xfrm>
              <a:prstGeom prst="mathMultiply">
                <a:avLst/>
              </a:prstGeom>
              <a:solidFill>
                <a:srgbClr val="FF0000"/>
              </a:solidFill>
              <a:ln w="635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AD3F5573-A491-4F8E-A574-B6690557FC1D}"/>
                  </a:ext>
                </a:extLst>
              </p:cNvPr>
              <p:cNvGrpSpPr/>
              <p:nvPr/>
            </p:nvGrpSpPr>
            <p:grpSpPr>
              <a:xfrm>
                <a:off x="1306751" y="5078207"/>
                <a:ext cx="542722" cy="908137"/>
                <a:chOff x="5294203" y="2719138"/>
                <a:chExt cx="542722" cy="908137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E4D68E47-F436-402F-95E7-8DE7C35281D6}"/>
                    </a:ext>
                  </a:extLst>
                </p:cNvPr>
                <p:cNvSpPr/>
                <p:nvPr/>
              </p:nvSpPr>
              <p:spPr>
                <a:xfrm rot="2940000">
                  <a:off x="5116752" y="3209015"/>
                  <a:ext cx="501042" cy="146139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9E720721-78D1-442C-A07E-FC2AC8FFFD04}"/>
                    </a:ext>
                  </a:extLst>
                </p:cNvPr>
                <p:cNvSpPr/>
                <p:nvPr/>
              </p:nvSpPr>
              <p:spPr>
                <a:xfrm rot="18420000">
                  <a:off x="5309787" y="3100138"/>
                  <a:ext cx="908137" cy="146138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</p:grpSp>
      </p:grpSp>
      <p:sp>
        <p:nvSpPr>
          <p:cNvPr id="27" name="ZoneTexte 1">
            <a:extLst>
              <a:ext uri="{FF2B5EF4-FFF2-40B4-BE49-F238E27FC236}">
                <a16:creationId xmlns:a16="http://schemas.microsoft.com/office/drawing/2014/main" id="{1CA0E181-C6A6-4384-B441-B1D0BA7A1B6C}"/>
              </a:ext>
            </a:extLst>
          </p:cNvPr>
          <p:cNvSpPr txBox="1"/>
          <p:nvPr/>
        </p:nvSpPr>
        <p:spPr>
          <a:xfrm>
            <a:off x="7052154" y="1770346"/>
            <a:ext cx="6835034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fr-FR" sz="2400"/>
              <a:t>Comma-</a:t>
            </a:r>
            <a:r>
              <a:rPr lang="fr-FR" sz="2400" err="1"/>
              <a:t>Separated</a:t>
            </a:r>
            <a:r>
              <a:rPr lang="fr-FR" sz="2400"/>
              <a:t> Values</a:t>
            </a:r>
            <a:endParaRPr lang="fr-FR" sz="24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994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FFF340-F071-43A3-9252-E638F8AA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4CE8DF7-76D8-44F3-91A2-8675121AA4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C03991-E25A-4923-A615-EC45C71CBE8F}"/>
              </a:ext>
            </a:extLst>
          </p:cNvPr>
          <p:cNvSpPr txBox="1"/>
          <p:nvPr/>
        </p:nvSpPr>
        <p:spPr>
          <a:xfrm>
            <a:off x="935278" y="1384127"/>
            <a:ext cx="663670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Calibri"/>
                <a:cs typeface="Calibri"/>
              </a:rPr>
              <a:t>A quoi </a:t>
            </a:r>
            <a:r>
              <a:rPr lang="en-US" sz="2400" err="1">
                <a:latin typeface="Calibri"/>
                <a:cs typeface="Calibri"/>
              </a:rPr>
              <a:t>servent</a:t>
            </a:r>
            <a:r>
              <a:rPr lang="en-US" sz="2400">
                <a:latin typeface="Calibri"/>
                <a:cs typeface="Calibri"/>
              </a:rPr>
              <a:t> les </a:t>
            </a:r>
            <a:r>
              <a:rPr lang="en-US" sz="2400" err="1">
                <a:latin typeface="Calibri"/>
                <a:cs typeface="Calibri"/>
              </a:rPr>
              <a:t>fichiers</a:t>
            </a:r>
            <a:r>
              <a:rPr lang="en-US" sz="2400">
                <a:latin typeface="Calibri"/>
                <a:cs typeface="Calibri"/>
              </a:rPr>
              <a:t>  CSV ?</a:t>
            </a:r>
            <a:endParaRPr lang="fr-FR" sz="2400">
              <a:latin typeface="Calibri"/>
              <a:cs typeface="Calibri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DCFD03F-5DEF-425D-B7A9-DEEA6373B614}"/>
              </a:ext>
            </a:extLst>
          </p:cNvPr>
          <p:cNvGrpSpPr/>
          <p:nvPr/>
        </p:nvGrpSpPr>
        <p:grpSpPr>
          <a:xfrm>
            <a:off x="-237" y="2732092"/>
            <a:ext cx="3383350" cy="1840304"/>
            <a:chOff x="928777" y="2147544"/>
            <a:chExt cx="3328449" cy="1840304"/>
          </a:xfrm>
        </p:grpSpPr>
        <p:pic>
          <p:nvPicPr>
            <p:cNvPr id="3" name="Image 4" descr="Une image contenant signe&#10;&#10;Description générée avec un niveau de confiance très élevé">
              <a:extLst>
                <a:ext uri="{FF2B5EF4-FFF2-40B4-BE49-F238E27FC236}">
                  <a16:creationId xmlns:a16="http://schemas.microsoft.com/office/drawing/2014/main" id="{C3E3EA0D-F52F-423F-8955-18EFB30692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0126" t="23899" r="20126" b="23270"/>
            <a:stretch/>
          </p:blipFill>
          <p:spPr>
            <a:xfrm>
              <a:off x="2201261" y="2147544"/>
              <a:ext cx="2055965" cy="1840304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680DB57-A863-4DD0-B244-7A5377366746}"/>
                </a:ext>
              </a:extLst>
            </p:cNvPr>
            <p:cNvSpPr txBox="1"/>
            <p:nvPr/>
          </p:nvSpPr>
          <p:spPr>
            <a:xfrm>
              <a:off x="928777" y="2596551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800"/>
                <a:t>Excel</a:t>
              </a:r>
              <a:endParaRPr lang="fr-FR" sz="2800">
                <a:cs typeface="Calibri"/>
              </a:endParaRP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BE3A3F43-9D36-43D1-B3D0-BC2028DA6CD0}"/>
              </a:ext>
            </a:extLst>
          </p:cNvPr>
          <p:cNvGrpSpPr/>
          <p:nvPr/>
        </p:nvGrpSpPr>
        <p:grpSpPr>
          <a:xfrm>
            <a:off x="-31553" y="4789374"/>
            <a:ext cx="3900283" cy="1828800"/>
            <a:chOff x="928776" y="4434470"/>
            <a:chExt cx="3900283" cy="1828800"/>
          </a:xfrm>
        </p:grpSpPr>
        <p:pic>
          <p:nvPicPr>
            <p:cNvPr id="7" name="Image 8" descr="Une image contenant rouge, signe, extérieur, arrêt&#10;&#10;Description générée avec un niveau de confiance très élevé">
              <a:extLst>
                <a:ext uri="{FF2B5EF4-FFF2-40B4-BE49-F238E27FC236}">
                  <a16:creationId xmlns:a16="http://schemas.microsoft.com/office/drawing/2014/main" id="{ECF5639C-BF7B-47B5-AC35-DFAB3B8EA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85859" y="4434470"/>
              <a:ext cx="2743200" cy="1828800"/>
            </a:xfrm>
            <a:prstGeom prst="rect">
              <a:avLst/>
            </a:prstGeom>
          </p:spPr>
        </p:pic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C65A69A2-30F8-4B2C-A071-4755DD11409E}"/>
                </a:ext>
              </a:extLst>
            </p:cNvPr>
            <p:cNvSpPr txBox="1"/>
            <p:nvPr/>
          </p:nvSpPr>
          <p:spPr>
            <a:xfrm>
              <a:off x="928776" y="4925682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800"/>
                <a:t>Oracle</a:t>
              </a:r>
              <a:endParaRPr lang="fr-FR" sz="2800">
                <a:cs typeface="Calibri"/>
              </a:endParaRPr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767F6898-B39A-4F0E-AD6E-13181ECA3BE9}"/>
              </a:ext>
            </a:extLst>
          </p:cNvPr>
          <p:cNvSpPr txBox="1"/>
          <p:nvPr/>
        </p:nvSpPr>
        <p:spPr>
          <a:xfrm>
            <a:off x="1801661" y="1906043"/>
            <a:ext cx="274319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/>
              <a:t>Tableur</a:t>
            </a:r>
            <a:endParaRPr lang="fr-FR" sz="3200" b="1">
              <a:cs typeface="Calibri"/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44BC944-5B1A-46A7-96F5-DF0EA4235560}"/>
              </a:ext>
            </a:extLst>
          </p:cNvPr>
          <p:cNvSpPr txBox="1"/>
          <p:nvPr/>
        </p:nvSpPr>
        <p:spPr>
          <a:xfrm>
            <a:off x="4651332" y="1906043"/>
            <a:ext cx="312941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3200" b="1"/>
              <a:t>Base de Données</a:t>
            </a:r>
            <a:endParaRPr lang="fr-FR" sz="3200" b="1">
              <a:cs typeface="Calibri"/>
            </a:endParaRP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3FA2D467-3085-4DC7-9DDB-C30971E0E4F9}"/>
              </a:ext>
            </a:extLst>
          </p:cNvPr>
          <p:cNvGrpSpPr/>
          <p:nvPr/>
        </p:nvGrpSpPr>
        <p:grpSpPr>
          <a:xfrm>
            <a:off x="5009977" y="2561592"/>
            <a:ext cx="5508970" cy="2169091"/>
            <a:chOff x="7786580" y="2238003"/>
            <a:chExt cx="5508970" cy="2169091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8E688E3-C120-4BC5-95EE-68950F37F37C}"/>
                </a:ext>
              </a:extLst>
            </p:cNvPr>
            <p:cNvSpPr txBox="1"/>
            <p:nvPr/>
          </p:nvSpPr>
          <p:spPr>
            <a:xfrm>
              <a:off x="10552350" y="2944956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800"/>
                <a:t>Calc </a:t>
              </a:r>
              <a:endParaRPr lang="fr-FR" sz="2800">
                <a:cs typeface="Calibri"/>
              </a:endParaRPr>
            </a:p>
          </p:txBody>
        </p:sp>
        <p:pic>
          <p:nvPicPr>
            <p:cNvPr id="5" name="Image 6" descr="Une image contenant objet, vert, signe, assis&#10;&#10;Description générée avec un niveau de confiance très élevé">
              <a:extLst>
                <a:ext uri="{FF2B5EF4-FFF2-40B4-BE49-F238E27FC236}">
                  <a16:creationId xmlns:a16="http://schemas.microsoft.com/office/drawing/2014/main" id="{D20C15DC-3B24-4DBF-A70A-CD3EBE935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6580" y="2238003"/>
              <a:ext cx="2169091" cy="2169091"/>
            </a:xfrm>
            <a:prstGeom prst="rect">
              <a:avLst/>
            </a:prstGeom>
          </p:spPr>
        </p:pic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6991D025-6170-4A02-95FC-C1425968C24C}"/>
              </a:ext>
            </a:extLst>
          </p:cNvPr>
          <p:cNvGrpSpPr/>
          <p:nvPr/>
        </p:nvGrpSpPr>
        <p:grpSpPr>
          <a:xfrm>
            <a:off x="4758078" y="4775194"/>
            <a:ext cx="5760869" cy="1828800"/>
            <a:chOff x="6866626" y="4441166"/>
            <a:chExt cx="5760869" cy="1828800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3098C211-2320-4E12-A2BA-1EEB14EDA650}"/>
                </a:ext>
              </a:extLst>
            </p:cNvPr>
            <p:cNvSpPr txBox="1"/>
            <p:nvPr/>
          </p:nvSpPr>
          <p:spPr>
            <a:xfrm>
              <a:off x="9884295" y="4998751"/>
              <a:ext cx="274320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fr-FR" sz="2800"/>
                <a:t>MySQL</a:t>
              </a:r>
              <a:endParaRPr lang="fr-FR" sz="2800">
                <a:cs typeface="Calibri"/>
              </a:endParaRPr>
            </a:p>
          </p:txBody>
        </p:sp>
        <p:pic>
          <p:nvPicPr>
            <p:cNvPr id="9" name="Image 10" descr="Une image contenant extérieur, signe, lisant, rue&#10;&#10;Description générée avec un niveau de confiance très élevé">
              <a:extLst>
                <a:ext uri="{FF2B5EF4-FFF2-40B4-BE49-F238E27FC236}">
                  <a16:creationId xmlns:a16="http://schemas.microsoft.com/office/drawing/2014/main" id="{EEF73B89-F2FA-41F9-9AE6-E5F34A685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66626" y="4441166"/>
              <a:ext cx="2743200" cy="1828800"/>
            </a:xfrm>
            <a:prstGeom prst="rect">
              <a:avLst/>
            </a:prstGeom>
          </p:spPr>
        </p:pic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4E09973-7258-42B6-8423-6A5F8302BD31}"/>
              </a:ext>
            </a:extLst>
          </p:cNvPr>
          <p:cNvGrpSpPr/>
          <p:nvPr/>
        </p:nvGrpSpPr>
        <p:grpSpPr>
          <a:xfrm>
            <a:off x="9240042" y="1569929"/>
            <a:ext cx="3404982" cy="5210826"/>
            <a:chOff x="9365302" y="1580367"/>
            <a:chExt cx="3404982" cy="5064690"/>
          </a:xfrm>
        </p:grpSpPr>
        <p:pic>
          <p:nvPicPr>
            <p:cNvPr id="8" name="Image 9">
              <a:extLst>
                <a:ext uri="{FF2B5EF4-FFF2-40B4-BE49-F238E27FC236}">
                  <a16:creationId xmlns:a16="http://schemas.microsoft.com/office/drawing/2014/main" id="{98C15AD0-C5EC-4048-B056-BB0617856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65302" y="1580367"/>
              <a:ext cx="997890" cy="5064690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5E62040-F7F5-43B5-B577-0EF3060688F1}"/>
                </a:ext>
              </a:extLst>
            </p:cNvPr>
            <p:cNvSpPr txBox="1"/>
            <p:nvPr/>
          </p:nvSpPr>
          <p:spPr>
            <a:xfrm>
              <a:off x="10027085" y="3931085"/>
              <a:ext cx="2743199" cy="461665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fr-FR" sz="2400">
                  <a:solidFill>
                    <a:srgbClr val="FF0000"/>
                  </a:solidFill>
                </a:rPr>
                <a:t>Données simples</a:t>
              </a:r>
              <a:endParaRPr lang="fr-FR" sz="2400">
                <a:solidFill>
                  <a:srgbClr val="FF0000"/>
                </a:solidFill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31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FFF340-F071-43A3-9252-E638F8AA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19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A4CE8DF7-76D8-44F3-91A2-8675121AA48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FEC03991-E25A-4923-A615-EC45C71CBE8F}"/>
              </a:ext>
            </a:extLst>
          </p:cNvPr>
          <p:cNvSpPr txBox="1"/>
          <p:nvPr/>
        </p:nvSpPr>
        <p:spPr>
          <a:xfrm>
            <a:off x="935278" y="1384127"/>
            <a:ext cx="663670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err="1">
                <a:latin typeface="Calibri"/>
                <a:cs typeface="Calibri"/>
              </a:rPr>
              <a:t>Utilisation</a:t>
            </a:r>
            <a:r>
              <a:rPr lang="en-US" sz="3200">
                <a:latin typeface="Calibri"/>
                <a:cs typeface="Calibri"/>
              </a:rPr>
              <a:t>: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00ABD59-4E07-4C7D-910F-3B89CD35648D}"/>
              </a:ext>
            </a:extLst>
          </p:cNvPr>
          <p:cNvGrpSpPr/>
          <p:nvPr/>
        </p:nvGrpSpPr>
        <p:grpSpPr>
          <a:xfrm>
            <a:off x="939610" y="2054207"/>
            <a:ext cx="5807743" cy="1382161"/>
            <a:chOff x="939610" y="2054207"/>
            <a:chExt cx="5807743" cy="1382161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C0352FF-34D7-4AC7-98C5-8C83642309D6}"/>
                </a:ext>
              </a:extLst>
            </p:cNvPr>
            <p:cNvSpPr txBox="1"/>
            <p:nvPr/>
          </p:nvSpPr>
          <p:spPr>
            <a:xfrm>
              <a:off x="939610" y="2532345"/>
              <a:ext cx="289977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fr-FR" sz="2800"/>
                <a:t>Liste de clients</a:t>
              </a:r>
              <a:endParaRPr lang="fr-FR" sz="2000">
                <a:cs typeface="Calibri" panose="020F0502020204030204"/>
              </a:endParaRPr>
            </a:p>
          </p:txBody>
        </p:sp>
        <p:pic>
          <p:nvPicPr>
            <p:cNvPr id="3" name="Image 4" descr="Une image contenant camion, oiseau, table, horloge&#10;&#10;Description générée avec un niveau de confiance très élevé">
              <a:extLst>
                <a:ext uri="{FF2B5EF4-FFF2-40B4-BE49-F238E27FC236}">
                  <a16:creationId xmlns:a16="http://schemas.microsoft.com/office/drawing/2014/main" id="{DF791360-C2C3-454B-9E95-067CC7713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7660" y="2054207"/>
              <a:ext cx="2659693" cy="1382161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22C0DA8-4B27-4A4B-AD62-B22B539B3490}"/>
              </a:ext>
            </a:extLst>
          </p:cNvPr>
          <p:cNvGrpSpPr/>
          <p:nvPr/>
        </p:nvGrpSpPr>
        <p:grpSpPr>
          <a:xfrm>
            <a:off x="7160674" y="4395435"/>
            <a:ext cx="4807194" cy="2106816"/>
            <a:chOff x="7160674" y="4395435"/>
            <a:chExt cx="4807194" cy="2106816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974827DE-458C-401F-A5F2-AEE7305B5DAA}"/>
                </a:ext>
              </a:extLst>
            </p:cNvPr>
            <p:cNvSpPr txBox="1"/>
            <p:nvPr/>
          </p:nvSpPr>
          <p:spPr>
            <a:xfrm>
              <a:off x="7160674" y="5216381"/>
              <a:ext cx="3202487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fr-FR" sz="2800"/>
                <a:t>Relevés bancaires</a:t>
              </a:r>
              <a:endParaRPr lang="fr-FR" sz="2000">
                <a:cs typeface="Calibri" panose="020F0502020204030204"/>
              </a:endParaRPr>
            </a:p>
          </p:txBody>
        </p:sp>
        <p:pic>
          <p:nvPicPr>
            <p:cNvPr id="6" name="Image 6" descr="Une image contenant réfrigérateur, horloge&#10;&#10;Description générée avec un niveau de confiance très élevé">
              <a:extLst>
                <a:ext uri="{FF2B5EF4-FFF2-40B4-BE49-F238E27FC236}">
                  <a16:creationId xmlns:a16="http://schemas.microsoft.com/office/drawing/2014/main" id="{3E0C3063-000E-4E5B-879E-C696CA488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991" r="31780" b="-500"/>
            <a:stretch/>
          </p:blipFill>
          <p:spPr>
            <a:xfrm>
              <a:off x="10183660" y="4395435"/>
              <a:ext cx="1784208" cy="2106816"/>
            </a:xfrm>
            <a:prstGeom prst="rect">
              <a:avLst/>
            </a:prstGeom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073ACCA9-3BCE-4EBE-86FB-6B3888DBD79E}"/>
              </a:ext>
            </a:extLst>
          </p:cNvPr>
          <p:cNvGrpSpPr/>
          <p:nvPr/>
        </p:nvGrpSpPr>
        <p:grpSpPr>
          <a:xfrm>
            <a:off x="835030" y="4691109"/>
            <a:ext cx="5912324" cy="1609374"/>
            <a:chOff x="835030" y="4691109"/>
            <a:chExt cx="5912324" cy="1609374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C68A9894-FBA0-47FE-9E52-4C9DCC25ADE4}"/>
                </a:ext>
              </a:extLst>
            </p:cNvPr>
            <p:cNvSpPr txBox="1"/>
            <p:nvPr/>
          </p:nvSpPr>
          <p:spPr>
            <a:xfrm>
              <a:off x="835030" y="5216382"/>
              <a:ext cx="3797473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fr-FR" sz="2800"/>
                <a:t>Liste fournisseurs</a:t>
              </a:r>
              <a:endParaRPr lang="fr-FR" sz="2000">
                <a:cs typeface="Calibri" panose="020F0502020204030204"/>
              </a:endParaRPr>
            </a:p>
          </p:txBody>
        </p:sp>
        <p:pic>
          <p:nvPicPr>
            <p:cNvPr id="11" name="Image 12" descr="Une image contenant jouet&#10;&#10;Description générée avec un niveau de confiance très élevé">
              <a:extLst>
                <a:ext uri="{FF2B5EF4-FFF2-40B4-BE49-F238E27FC236}">
                  <a16:creationId xmlns:a16="http://schemas.microsoft.com/office/drawing/2014/main" id="{BD75D938-E408-4DD8-BB39-E9FB444435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87660" y="4691109"/>
              <a:ext cx="2659694" cy="1609374"/>
            </a:xfrm>
            <a:prstGeom prst="rect">
              <a:avLst/>
            </a:prstGeom>
          </p:spPr>
        </p:pic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3804DCC3-1D91-426A-89A3-399BAECC29D7}"/>
              </a:ext>
            </a:extLst>
          </p:cNvPr>
          <p:cNvGrpSpPr/>
          <p:nvPr/>
        </p:nvGrpSpPr>
        <p:grpSpPr>
          <a:xfrm>
            <a:off x="7160673" y="1920657"/>
            <a:ext cx="4817340" cy="1649261"/>
            <a:chOff x="7160673" y="1920657"/>
            <a:chExt cx="4817340" cy="1649261"/>
          </a:xfrm>
        </p:grpSpPr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AAE6858-E013-4832-BF85-9D1D4482DF09}"/>
                </a:ext>
              </a:extLst>
            </p:cNvPr>
            <p:cNvSpPr txBox="1"/>
            <p:nvPr/>
          </p:nvSpPr>
          <p:spPr>
            <a:xfrm>
              <a:off x="7160673" y="2429339"/>
              <a:ext cx="3181610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342900" indent="-342900">
                <a:buFont typeface="Arial"/>
                <a:buChar char="•"/>
              </a:pPr>
              <a:r>
                <a:rPr lang="fr-FR" sz="2800"/>
                <a:t>Liste de produits</a:t>
              </a:r>
              <a:endParaRPr lang="fr-FR" sz="2000"/>
            </a:p>
          </p:txBody>
        </p:sp>
        <p:pic>
          <p:nvPicPr>
            <p:cNvPr id="15" name="Image 16" descr="Une image contenant vert, signe, rue, mètre&#10;&#10;Description générée avec un niveau de confiance très élevé">
              <a:extLst>
                <a:ext uri="{FF2B5EF4-FFF2-40B4-BE49-F238E27FC236}">
                  <a16:creationId xmlns:a16="http://schemas.microsoft.com/office/drawing/2014/main" id="{E9DFCE21-85D5-40D8-957D-4BAFBE57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93055" y="1920657"/>
              <a:ext cx="1784958" cy="164926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941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7381C1-B299-40D9-9DC0-18EBB3AD5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Les points abordés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F5D35D-CDDA-48BC-AA3A-EBD5423A8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6770"/>
            <a:ext cx="10515600" cy="310761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fr-FR"/>
              <a:t>   </a:t>
            </a:r>
            <a:r>
              <a:rPr lang="fr-FR" sz="3200"/>
              <a:t>Contexte du projet et objectifs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fr-FR" sz="3200"/>
              <a:t>   Les ressources à notre disposition</a:t>
            </a:r>
            <a:endParaRPr lang="fr-FR" sz="320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/>
              <a:t>   La mise en œuvre</a:t>
            </a:r>
            <a:endParaRPr lang="fr-FR" sz="3200">
              <a:cs typeface="Calibri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fr-FR" sz="3200"/>
              <a:t>   Conclusion</a:t>
            </a:r>
            <a:endParaRPr lang="fr-FR" sz="3200">
              <a:cs typeface="Calibri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BB2A22F-7832-437B-B609-18C33EC9E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6999" y="168301"/>
            <a:ext cx="2192441" cy="1941645"/>
          </a:xfrm>
          <a:prstGeom prst="roundRect">
            <a:avLst>
              <a:gd name="adj" fmla="val 248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127000"/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C88E64B-E829-47B5-97AE-FF2713DDC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0047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5625E67-CBD6-4A47-A4AF-DD4136459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20</a:t>
            </a:fld>
            <a:endParaRPr lang="fr-FR"/>
          </a:p>
        </p:txBody>
      </p:sp>
      <p:pic>
        <p:nvPicPr>
          <p:cNvPr id="3" name="Image 3">
            <a:extLst>
              <a:ext uri="{FF2B5EF4-FFF2-40B4-BE49-F238E27FC236}">
                <a16:creationId xmlns:a16="http://schemas.microsoft.com/office/drawing/2014/main" id="{5B209AD2-164E-400D-8205-D375F4A05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6012" y="1364226"/>
            <a:ext cx="5680586" cy="4719483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82529EDC-02AC-47B7-8EF0-988244DB24E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618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222DE37-200F-4E08-8035-DADD8000ABE9}"/>
              </a:ext>
            </a:extLst>
          </p:cNvPr>
          <p:cNvSpPr txBox="1"/>
          <p:nvPr/>
        </p:nvSpPr>
        <p:spPr>
          <a:xfrm>
            <a:off x="840656" y="2598173"/>
            <a:ext cx="3345425" cy="224676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800"/>
              <a:t>Génération d'une base de données qui contient le nombre de personnes en fonction du temps</a:t>
            </a:r>
            <a:endParaRPr lang="fr-FR" sz="2800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55382B5-7039-46B0-BB44-32C2A004E83E}"/>
              </a:ext>
            </a:extLst>
          </p:cNvPr>
          <p:cNvSpPr txBox="1"/>
          <p:nvPr/>
        </p:nvSpPr>
        <p:spPr>
          <a:xfrm>
            <a:off x="-755737" y="1258865"/>
            <a:ext cx="659495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latin typeface="Calibri"/>
                <a:cs typeface="Calibri"/>
              </a:rPr>
              <a:t>Structure d’un fichier CSV</a:t>
            </a:r>
          </a:p>
        </p:txBody>
      </p:sp>
    </p:spTree>
    <p:extLst>
      <p:ext uri="{BB962C8B-B14F-4D97-AF65-F5344CB8AC3E}">
        <p14:creationId xmlns:p14="http://schemas.microsoft.com/office/powerpoint/2010/main" val="3338244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46DF2AC-E550-4829-92DC-C539EFCA7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21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E6179719-BBDF-4CCB-BA28-A3F3D493F1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transmissions</a:t>
            </a:r>
          </a:p>
        </p:txBody>
      </p:sp>
      <p:pic>
        <p:nvPicPr>
          <p:cNvPr id="5" name="Image 5" descr="Une image contenant capture d’écran, téléphone, assis&#10;&#10;Description générée avec un niveau de confiance très élevé">
            <a:extLst>
              <a:ext uri="{FF2B5EF4-FFF2-40B4-BE49-F238E27FC236}">
                <a16:creationId xmlns:a16="http://schemas.microsoft.com/office/drawing/2014/main" id="{96F388AE-7541-495D-A6BB-250D07078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051" y="1069479"/>
            <a:ext cx="3730739" cy="5565731"/>
          </a:xfrm>
          <a:prstGeom prst="rect">
            <a:avLst/>
          </a:prstGeom>
        </p:spPr>
      </p:pic>
      <p:pic>
        <p:nvPicPr>
          <p:cNvPr id="6" name="Image 6" descr="Une image contenant capture d’écran, téléphone&#10;&#10;Description générée avec un niveau de confiance très élevé">
            <a:extLst>
              <a:ext uri="{FF2B5EF4-FFF2-40B4-BE49-F238E27FC236}">
                <a16:creationId xmlns:a16="http://schemas.microsoft.com/office/drawing/2014/main" id="{E8ED81A3-36D8-4DCB-ABCE-A0AD9309DE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31" y="2279145"/>
            <a:ext cx="3724405" cy="2496463"/>
          </a:xfrm>
          <a:prstGeom prst="rect">
            <a:avLst/>
          </a:prstGeom>
        </p:spPr>
      </p:pic>
      <p:pic>
        <p:nvPicPr>
          <p:cNvPr id="7" name="Image 7" descr="Une image contenant capture d’écran, téléphone&#10;&#10;Description générée avec un niveau de confiance très élevé">
            <a:extLst>
              <a:ext uri="{FF2B5EF4-FFF2-40B4-BE49-F238E27FC236}">
                <a16:creationId xmlns:a16="http://schemas.microsoft.com/office/drawing/2014/main" id="{D4D80244-96C5-4B8F-B98D-374FCC7DD6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8595" y="1064859"/>
            <a:ext cx="3661774" cy="5293527"/>
          </a:xfrm>
          <a:prstGeom prst="rect">
            <a:avLst/>
          </a:prstGeom>
        </p:spPr>
      </p:pic>
      <p:sp>
        <p:nvSpPr>
          <p:cNvPr id="10" name="Signe de multiplication 9">
            <a:extLst>
              <a:ext uri="{FF2B5EF4-FFF2-40B4-BE49-F238E27FC236}">
                <a16:creationId xmlns:a16="http://schemas.microsoft.com/office/drawing/2014/main" id="{BFDD3CF0-159E-40D2-8C45-6D3F47FD2250}"/>
              </a:ext>
            </a:extLst>
          </p:cNvPr>
          <p:cNvSpPr/>
          <p:nvPr/>
        </p:nvSpPr>
        <p:spPr>
          <a:xfrm>
            <a:off x="5127320" y="4652376"/>
            <a:ext cx="1805834" cy="1889341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14431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A73ADBF-C233-435F-A60F-FEA2E0CF3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22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62B274C1-033C-4BAB-9463-F285F237B6C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transmissions</a:t>
            </a:r>
          </a:p>
        </p:txBody>
      </p:sp>
      <p:pic>
        <p:nvPicPr>
          <p:cNvPr id="5" name="Image 5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8DC09916-3FB8-4245-ACF6-43A4D9520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030" y="1179691"/>
            <a:ext cx="4768240" cy="5145793"/>
          </a:xfrm>
          <a:prstGeom prst="rect">
            <a:avLst/>
          </a:prstGeom>
        </p:spPr>
      </p:pic>
      <p:pic>
        <p:nvPicPr>
          <p:cNvPr id="6" name="Image 6" descr="Une image contenant capture d’écran, oiseau&#10;&#10;Description générée avec un niveau de confiance très élevé">
            <a:extLst>
              <a:ext uri="{FF2B5EF4-FFF2-40B4-BE49-F238E27FC236}">
                <a16:creationId xmlns:a16="http://schemas.microsoft.com/office/drawing/2014/main" id="{734AAAD8-283A-4053-8074-18F270ADA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25" y="2214919"/>
            <a:ext cx="5342351" cy="1112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D4F24BA-A7EE-470D-B3F3-834AB630AED5}"/>
              </a:ext>
            </a:extLst>
          </p:cNvPr>
          <p:cNvSpPr/>
          <p:nvPr/>
        </p:nvSpPr>
        <p:spPr>
          <a:xfrm>
            <a:off x="7079292" y="3545909"/>
            <a:ext cx="3235890" cy="11377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8" descr="Coche">
            <a:extLst>
              <a:ext uri="{FF2B5EF4-FFF2-40B4-BE49-F238E27FC236}">
                <a16:creationId xmlns:a16="http://schemas.microsoft.com/office/drawing/2014/main" id="{0F0724CF-5EDD-407C-82F8-F6F8542E5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8252" y="3796431"/>
            <a:ext cx="2083495" cy="206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3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C9611D5B-C8D9-4B93-89E4-4A57255E8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23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14C0442-ED82-4F8F-8FA5-53BCA5F00FD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transmissions</a:t>
            </a:r>
          </a:p>
        </p:txBody>
      </p:sp>
      <p:pic>
        <p:nvPicPr>
          <p:cNvPr id="5" name="Image 5" descr="Une image contenant oiseau&#10;&#10;Description générée avec un niveau de confiance très élevé">
            <a:extLst>
              <a:ext uri="{FF2B5EF4-FFF2-40B4-BE49-F238E27FC236}">
                <a16:creationId xmlns:a16="http://schemas.microsoft.com/office/drawing/2014/main" id="{524B51F6-90C3-459B-9D9E-F3AD9C7B2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06" y="1275764"/>
            <a:ext cx="3401802" cy="1714413"/>
          </a:xfrm>
          <a:prstGeom prst="rect">
            <a:avLst/>
          </a:prstGeom>
        </p:spPr>
      </p:pic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6A5C1D7A-C14B-4C14-92E8-796A691A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031" y="1271710"/>
            <a:ext cx="7597034" cy="5170524"/>
          </a:xfrm>
          <a:prstGeom prst="rect">
            <a:avLst/>
          </a:prstGeom>
        </p:spPr>
      </p:pic>
      <p:pic>
        <p:nvPicPr>
          <p:cNvPr id="11" name="Image 11">
            <a:extLst>
              <a:ext uri="{FF2B5EF4-FFF2-40B4-BE49-F238E27FC236}">
                <a16:creationId xmlns:a16="http://schemas.microsoft.com/office/drawing/2014/main" id="{DEF713D3-8464-4818-8FBB-C498F38B66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43" b="2703"/>
          <a:stretch/>
        </p:blipFill>
        <p:spPr>
          <a:xfrm rot="5400000">
            <a:off x="1485900" y="3560628"/>
            <a:ext cx="1378288" cy="368468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80D05EEC-03DF-4B34-A516-59FEC932E412}"/>
              </a:ext>
            </a:extLst>
          </p:cNvPr>
          <p:cNvGrpSpPr/>
          <p:nvPr/>
        </p:nvGrpSpPr>
        <p:grpSpPr>
          <a:xfrm>
            <a:off x="1989550" y="3039158"/>
            <a:ext cx="1823060" cy="1853102"/>
            <a:chOff x="1989550" y="3039158"/>
            <a:chExt cx="1823060" cy="1853102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B63406BD-2192-45A6-AB00-D36FAF090329}"/>
                </a:ext>
              </a:extLst>
            </p:cNvPr>
            <p:cNvGrpSpPr/>
            <p:nvPr/>
          </p:nvGrpSpPr>
          <p:grpSpPr>
            <a:xfrm>
              <a:off x="1989550" y="4262177"/>
              <a:ext cx="1823060" cy="630083"/>
              <a:chOff x="4484318" y="3708944"/>
              <a:chExt cx="1906566" cy="630083"/>
            </a:xfrm>
          </p:grpSpPr>
          <p:pic>
            <p:nvPicPr>
              <p:cNvPr id="9" name="Image 12">
                <a:extLst>
                  <a:ext uri="{FF2B5EF4-FFF2-40B4-BE49-F238E27FC236}">
                    <a16:creationId xmlns:a16="http://schemas.microsoft.com/office/drawing/2014/main" id="{4274925D-F436-4395-9B48-5116F1BAF0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4318" y="3862916"/>
                <a:ext cx="1532351" cy="322140"/>
              </a:xfrm>
              <a:prstGeom prst="rect">
                <a:avLst/>
              </a:prstGeom>
            </p:spPr>
          </p:pic>
          <p:pic>
            <p:nvPicPr>
              <p:cNvPr id="10" name="Image 18">
                <a:extLst>
                  <a:ext uri="{FF2B5EF4-FFF2-40B4-BE49-F238E27FC236}">
                    <a16:creationId xmlns:a16="http://schemas.microsoft.com/office/drawing/2014/main" id="{6D70FDF3-F192-4776-96B1-7700D886F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0000" b="90000" l="10000" r="90000">
                            <a14:foregroundMark x1="37500" y1="26415" x2="37500" y2="26415"/>
                            <a14:foregroundMark x1="40000" y1="52830" x2="40000" y2="5283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009884" y="3708944"/>
                <a:ext cx="381000" cy="630083"/>
              </a:xfrm>
              <a:prstGeom prst="rect">
                <a:avLst/>
              </a:prstGeom>
            </p:spPr>
          </p:pic>
        </p:grpSp>
        <p:pic>
          <p:nvPicPr>
            <p:cNvPr id="12" name="Image 12">
              <a:extLst>
                <a:ext uri="{FF2B5EF4-FFF2-40B4-BE49-F238E27FC236}">
                  <a16:creationId xmlns:a16="http://schemas.microsoft.com/office/drawing/2014/main" id="{6A4F6F67-D24D-45B2-980D-D3EAC8A837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38" t="466" r="42680" b="-582"/>
            <a:stretch/>
          </p:blipFill>
          <p:spPr>
            <a:xfrm rot="5400000">
              <a:off x="1511034" y="3529044"/>
              <a:ext cx="1328544" cy="3487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790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5913659-AF40-4053-9086-F5E743974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24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625CC41-BE3F-46D7-86C3-D3D15EF14A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transmissions</a:t>
            </a:r>
          </a:p>
        </p:txBody>
      </p:sp>
      <p:pic>
        <p:nvPicPr>
          <p:cNvPr id="5" name="Image 5">
            <a:extLst>
              <a:ext uri="{FF2B5EF4-FFF2-40B4-BE49-F238E27FC236}">
                <a16:creationId xmlns:a16="http://schemas.microsoft.com/office/drawing/2014/main" id="{2DFFF7BD-AF74-4396-BBF1-FC074DDF6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8125" y="2237069"/>
            <a:ext cx="6386186" cy="3135426"/>
          </a:xfrm>
          <a:prstGeom prst="rect">
            <a:avLst/>
          </a:prstGeom>
        </p:spPr>
      </p:pic>
      <p:pic>
        <p:nvPicPr>
          <p:cNvPr id="3" name="Image 9" descr="Une image contenant assiette, dessin&#10;&#10;Description générée avec un niveau de confiance très élevé">
            <a:extLst>
              <a:ext uri="{FF2B5EF4-FFF2-40B4-BE49-F238E27FC236}">
                <a16:creationId xmlns:a16="http://schemas.microsoft.com/office/drawing/2014/main" id="{B8415545-2185-4982-BBA5-0FBE5917A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19" y="1416308"/>
            <a:ext cx="2530055" cy="1365200"/>
          </a:xfrm>
          <a:prstGeom prst="rect">
            <a:avLst/>
          </a:prstGeom>
        </p:spPr>
      </p:pic>
      <p:pic>
        <p:nvPicPr>
          <p:cNvPr id="8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FDFCCDA9-2AC2-49AA-AA4F-63BCE334F2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13" t="31818" r="23061" b="30114"/>
          <a:stretch/>
        </p:blipFill>
        <p:spPr>
          <a:xfrm>
            <a:off x="6600245" y="1523291"/>
            <a:ext cx="3897391" cy="982424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350FD585-C050-492B-AEF9-BB045644A2C7}"/>
              </a:ext>
            </a:extLst>
          </p:cNvPr>
          <p:cNvGrpSpPr/>
          <p:nvPr/>
        </p:nvGrpSpPr>
        <p:grpSpPr>
          <a:xfrm>
            <a:off x="4265113" y="1558643"/>
            <a:ext cx="1906566" cy="630083"/>
            <a:chOff x="4484318" y="3708944"/>
            <a:chExt cx="1906566" cy="630083"/>
          </a:xfrm>
        </p:grpSpPr>
        <p:pic>
          <p:nvPicPr>
            <p:cNvPr id="11" name="Image 12">
              <a:extLst>
                <a:ext uri="{FF2B5EF4-FFF2-40B4-BE49-F238E27FC236}">
                  <a16:creationId xmlns:a16="http://schemas.microsoft.com/office/drawing/2014/main" id="{594758B8-C118-4A0E-8A74-31A6472CB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4318" y="3862916"/>
              <a:ext cx="1532351" cy="322140"/>
            </a:xfrm>
            <a:prstGeom prst="rect">
              <a:avLst/>
            </a:prstGeom>
          </p:spPr>
        </p:pic>
        <p:pic>
          <p:nvPicPr>
            <p:cNvPr id="12" name="Image 18">
              <a:extLst>
                <a:ext uri="{FF2B5EF4-FFF2-40B4-BE49-F238E27FC236}">
                  <a16:creationId xmlns:a16="http://schemas.microsoft.com/office/drawing/2014/main" id="{5824EBCF-3750-4BD6-82AD-54957C083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37500" y1="26415" x2="37500" y2="26415"/>
                          <a14:foregroundMark x1="40000" y1="52830" x2="40000" y2="528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9884" y="3708944"/>
              <a:ext cx="381000" cy="630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0781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2BA1FED-BE16-462E-8DA8-44236F412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25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17AA38A9-9EE7-4B49-B139-67F563E0477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618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0F2E78A-241A-47EA-A0DB-A9E18AB8C887}"/>
              </a:ext>
            </a:extLst>
          </p:cNvPr>
          <p:cNvSpPr txBox="1"/>
          <p:nvPr/>
        </p:nvSpPr>
        <p:spPr>
          <a:xfrm>
            <a:off x="1483121" y="2039223"/>
            <a:ext cx="4156586" cy="10772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3200"/>
              <a:t>Création d'une base de données </a:t>
            </a:r>
            <a:r>
              <a:rPr lang="fr-FR" sz="3200" err="1"/>
              <a:t>influxDB</a:t>
            </a:r>
            <a:endParaRPr lang="fr-FR" sz="3200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D347F13-6B65-40D9-A886-6C1861C4088D}"/>
              </a:ext>
            </a:extLst>
          </p:cNvPr>
          <p:cNvSpPr txBox="1"/>
          <p:nvPr/>
        </p:nvSpPr>
        <p:spPr>
          <a:xfrm>
            <a:off x="1494723" y="4128654"/>
            <a:ext cx="4230327" cy="138499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fr-FR" sz="2800">
                <a:cs typeface="Calibri"/>
              </a:rPr>
              <a:t>Nom : </a:t>
            </a:r>
            <a:r>
              <a:rPr lang="fr-FR" sz="2800" err="1">
                <a:cs typeface="Calibri"/>
              </a:rPr>
              <a:t>project_belleudy</a:t>
            </a:r>
            <a:endParaRPr lang="fr-FR" sz="2800">
              <a:cs typeface="Calibri"/>
            </a:endParaRPr>
          </a:p>
          <a:p>
            <a:pPr marL="457200" indent="-457200">
              <a:buFont typeface="Arial"/>
              <a:buChar char="•"/>
            </a:pPr>
            <a:r>
              <a:rPr lang="fr-FR" sz="2800">
                <a:cs typeface="Calibri"/>
              </a:rPr>
              <a:t>Host : local</a:t>
            </a:r>
            <a:endParaRPr lang="fr-FR"/>
          </a:p>
          <a:p>
            <a:pPr marL="457200" indent="-457200">
              <a:buFont typeface="Arial"/>
              <a:buChar char="•"/>
            </a:pPr>
            <a:r>
              <a:rPr lang="fr-FR" sz="2800">
                <a:cs typeface="Calibri"/>
              </a:rPr>
              <a:t>Port : 8086</a:t>
            </a:r>
          </a:p>
        </p:txBody>
      </p:sp>
      <p:pic>
        <p:nvPicPr>
          <p:cNvPr id="5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3045BC3E-9AF6-4EED-A182-A3C0590A73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13" t="31818" r="23061" b="30114"/>
          <a:stretch/>
        </p:blipFill>
        <p:spPr>
          <a:xfrm>
            <a:off x="7038310" y="1997347"/>
            <a:ext cx="4597939" cy="1166778"/>
          </a:xfrm>
          <a:prstGeom prst="rect">
            <a:avLst/>
          </a:prstGeom>
        </p:spPr>
      </p:pic>
      <p:pic>
        <p:nvPicPr>
          <p:cNvPr id="8" name="Image 6" descr="Une image contenant assis, chope, noir, sombre&#10;&#10;Description générée avec un niveau de confiance très élevé">
            <a:extLst>
              <a:ext uri="{FF2B5EF4-FFF2-40B4-BE49-F238E27FC236}">
                <a16:creationId xmlns:a16="http://schemas.microsoft.com/office/drawing/2014/main" id="{82851FC2-47CF-451C-A56F-9DE1BC1E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5679" y="2847636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40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CD747A-97B8-411E-AC14-FDF0ADF3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26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08D0FB5-DA1C-4E0C-93CC-03CEC6C126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618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sp>
        <p:nvSpPr>
          <p:cNvPr id="6" name="Accolade ouvrante 5">
            <a:extLst>
              <a:ext uri="{FF2B5EF4-FFF2-40B4-BE49-F238E27FC236}">
                <a16:creationId xmlns:a16="http://schemas.microsoft.com/office/drawing/2014/main" id="{BA1B7E07-031E-4C31-8E79-B92467C01130}"/>
              </a:ext>
            </a:extLst>
          </p:cNvPr>
          <p:cNvSpPr/>
          <p:nvPr/>
        </p:nvSpPr>
        <p:spPr>
          <a:xfrm>
            <a:off x="4395953" y="2480185"/>
            <a:ext cx="405580" cy="503904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Accolade ouvrante 6">
            <a:extLst>
              <a:ext uri="{FF2B5EF4-FFF2-40B4-BE49-F238E27FC236}">
                <a16:creationId xmlns:a16="http://schemas.microsoft.com/office/drawing/2014/main" id="{61295595-8483-46E3-951F-DF83910F6C61}"/>
              </a:ext>
            </a:extLst>
          </p:cNvPr>
          <p:cNvSpPr/>
          <p:nvPr/>
        </p:nvSpPr>
        <p:spPr>
          <a:xfrm>
            <a:off x="4395952" y="1103668"/>
            <a:ext cx="405580" cy="113070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Accolade ouvrante 7">
            <a:extLst>
              <a:ext uri="{FF2B5EF4-FFF2-40B4-BE49-F238E27FC236}">
                <a16:creationId xmlns:a16="http://schemas.microsoft.com/office/drawing/2014/main" id="{BDE81A4F-C531-42D4-9C2B-BD7AC95C6608}"/>
              </a:ext>
            </a:extLst>
          </p:cNvPr>
          <p:cNvSpPr/>
          <p:nvPr/>
        </p:nvSpPr>
        <p:spPr>
          <a:xfrm>
            <a:off x="4395953" y="3426540"/>
            <a:ext cx="417870" cy="232287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" name="Connecteur droit avec flèche 8">
            <a:extLst>
              <a:ext uri="{FF2B5EF4-FFF2-40B4-BE49-F238E27FC236}">
                <a16:creationId xmlns:a16="http://schemas.microsoft.com/office/drawing/2014/main" id="{C586AA63-48CC-4DBB-8E39-5C45BCEFA9D2}"/>
              </a:ext>
            </a:extLst>
          </p:cNvPr>
          <p:cNvCxnSpPr/>
          <p:nvPr/>
        </p:nvCxnSpPr>
        <p:spPr>
          <a:xfrm>
            <a:off x="3974997" y="3323610"/>
            <a:ext cx="816078" cy="4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ZoneTexte 4">
            <a:extLst>
              <a:ext uri="{FF2B5EF4-FFF2-40B4-BE49-F238E27FC236}">
                <a16:creationId xmlns:a16="http://schemas.microsoft.com/office/drawing/2014/main" id="{FCA8723D-0823-4A2B-8AC8-861ED1BD134D}"/>
              </a:ext>
            </a:extLst>
          </p:cNvPr>
          <p:cNvSpPr txBox="1"/>
          <p:nvPr/>
        </p:nvSpPr>
        <p:spPr>
          <a:xfrm>
            <a:off x="849432" y="1423670"/>
            <a:ext cx="3345425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Importation des librairies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2146D72-B554-43DA-9275-FA2BA35E82A9}"/>
              </a:ext>
            </a:extLst>
          </p:cNvPr>
          <p:cNvSpPr txBox="1"/>
          <p:nvPr/>
        </p:nvSpPr>
        <p:spPr>
          <a:xfrm>
            <a:off x="849432" y="2173065"/>
            <a:ext cx="3345425" cy="830997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Connexion à la base de données</a:t>
            </a:r>
            <a:endParaRPr lang="fr-FR">
              <a:cs typeface="Calibri" panose="020F0502020204030204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AE98160D-72CC-4AF5-B0B2-761F693978C0}"/>
              </a:ext>
            </a:extLst>
          </p:cNvPr>
          <p:cNvSpPr txBox="1"/>
          <p:nvPr/>
        </p:nvSpPr>
        <p:spPr>
          <a:xfrm>
            <a:off x="459657" y="3102076"/>
            <a:ext cx="3505199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Récupération des données</a:t>
            </a:r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ADB9AFB2-69DA-4B3B-A9C8-C627C41BA753}"/>
              </a:ext>
            </a:extLst>
          </p:cNvPr>
          <p:cNvSpPr txBox="1"/>
          <p:nvPr/>
        </p:nvSpPr>
        <p:spPr>
          <a:xfrm>
            <a:off x="0" y="4330113"/>
            <a:ext cx="4218037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Mise en forme de nos données</a:t>
            </a:r>
            <a:endParaRPr lang="fr-FR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08ABB58-C822-4172-8527-C2D17D65E4E0}"/>
              </a:ext>
            </a:extLst>
          </p:cNvPr>
          <p:cNvSpPr txBox="1"/>
          <p:nvPr/>
        </p:nvSpPr>
        <p:spPr>
          <a:xfrm>
            <a:off x="213850" y="5744496"/>
            <a:ext cx="3763295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/>
              <a:t>Enregistrement des données</a:t>
            </a:r>
            <a:endParaRPr lang="fr-FR" sz="2400">
              <a:cs typeface="Calibri"/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8D7E5305-FEFA-46A0-B149-D780C36C7981}"/>
              </a:ext>
            </a:extLst>
          </p:cNvPr>
          <p:cNvCxnSpPr>
            <a:cxnSpLocks/>
          </p:cNvCxnSpPr>
          <p:nvPr/>
        </p:nvCxnSpPr>
        <p:spPr>
          <a:xfrm>
            <a:off x="3987286" y="6125803"/>
            <a:ext cx="816078" cy="4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B61C448-F148-4E3B-9B03-E90DAF3C8695}"/>
              </a:ext>
            </a:extLst>
          </p:cNvPr>
          <p:cNvSpPr txBox="1"/>
          <p:nvPr/>
        </p:nvSpPr>
        <p:spPr>
          <a:xfrm>
            <a:off x="1319979" y="6260688"/>
            <a:ext cx="2644875" cy="46166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/>
              <a:t>Délai de 5 secondes</a:t>
            </a:r>
            <a:endParaRPr lang="fr-FR">
              <a:cs typeface="Calibri" panose="020F0502020204030204"/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EC234B1D-7219-40C3-8443-8812564097D7}"/>
              </a:ext>
            </a:extLst>
          </p:cNvPr>
          <p:cNvCxnSpPr>
            <a:cxnSpLocks/>
          </p:cNvCxnSpPr>
          <p:nvPr/>
        </p:nvCxnSpPr>
        <p:spPr>
          <a:xfrm>
            <a:off x="3987285" y="6531382"/>
            <a:ext cx="816078" cy="49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 19" descr="Une image contenant texte,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4D97008-6495-4629-9181-FA785A5C4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42" y="1030648"/>
            <a:ext cx="5311877" cy="562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3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5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1802D3B-9F1C-463C-8741-77D0F10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27</a:t>
            </a:fld>
            <a:endParaRPr lang="fr-FR"/>
          </a:p>
        </p:txBody>
      </p:sp>
      <p:pic>
        <p:nvPicPr>
          <p:cNvPr id="4" name="Image 4" descr="Une image contenant portable&#10;&#10;Description générée avec un niveau de confiance très élevé">
            <a:extLst>
              <a:ext uri="{FF2B5EF4-FFF2-40B4-BE49-F238E27FC236}">
                <a16:creationId xmlns:a16="http://schemas.microsoft.com/office/drawing/2014/main" id="{ED5AB726-585D-436B-8F67-91F2A8CAF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274" y="2322449"/>
            <a:ext cx="6282812" cy="3625152"/>
          </a:xfrm>
          <a:prstGeom prst="rect">
            <a:avLst/>
          </a:prstGeom>
        </p:spPr>
      </p:pic>
      <p:pic>
        <p:nvPicPr>
          <p:cNvPr id="5" name="Image 5">
            <a:extLst>
              <a:ext uri="{FF2B5EF4-FFF2-40B4-BE49-F238E27FC236}">
                <a16:creationId xmlns:a16="http://schemas.microsoft.com/office/drawing/2014/main" id="{686947CC-3A7E-4722-A37B-C8FD58C8C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184" t="20800" r="33632" b="21600"/>
          <a:stretch/>
        </p:blipFill>
        <p:spPr>
          <a:xfrm>
            <a:off x="9612500" y="2884179"/>
            <a:ext cx="1266724" cy="1245219"/>
          </a:xfrm>
          <a:prstGeom prst="rect">
            <a:avLst/>
          </a:prstGeom>
        </p:spPr>
      </p:pic>
      <p:pic>
        <p:nvPicPr>
          <p:cNvPr id="6" name="Image 6" descr="Une image contenant assis, chope, noir, sombre&#10;&#10;Description générée avec un niveau de confiance très élevé">
            <a:extLst>
              <a:ext uri="{FF2B5EF4-FFF2-40B4-BE49-F238E27FC236}">
                <a16:creationId xmlns:a16="http://schemas.microsoft.com/office/drawing/2014/main" id="{485DDFC8-4092-4F65-B8B4-6F3B2F7FC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8281" y="3201144"/>
            <a:ext cx="2743200" cy="2743200"/>
          </a:xfrm>
          <a:prstGeom prst="rect">
            <a:avLst/>
          </a:prstGeom>
        </p:spPr>
      </p:pic>
      <p:pic>
        <p:nvPicPr>
          <p:cNvPr id="8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3B58297D-AA46-4703-AD71-F745A393EF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013" t="31818" r="23061" b="30114"/>
          <a:stretch/>
        </p:blipFill>
        <p:spPr>
          <a:xfrm>
            <a:off x="3712955" y="2497083"/>
            <a:ext cx="3897391" cy="982424"/>
          </a:xfrm>
          <a:prstGeom prst="rect">
            <a:avLst/>
          </a:prstGeom>
        </p:spPr>
      </p:pic>
      <p:sp>
        <p:nvSpPr>
          <p:cNvPr id="11" name="Titre 1">
            <a:extLst>
              <a:ext uri="{FF2B5EF4-FFF2-40B4-BE49-F238E27FC236}">
                <a16:creationId xmlns:a16="http://schemas.microsoft.com/office/drawing/2014/main" id="{4A72CA67-C914-4055-B084-D65D2A8E803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6188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A89D09C-F3DB-4E35-B6B1-B497FCDC2D72}"/>
              </a:ext>
            </a:extLst>
          </p:cNvPr>
          <p:cNvGrpSpPr/>
          <p:nvPr/>
        </p:nvGrpSpPr>
        <p:grpSpPr>
          <a:xfrm>
            <a:off x="6526409" y="4193098"/>
            <a:ext cx="1906566" cy="630083"/>
            <a:chOff x="4484318" y="3708944"/>
            <a:chExt cx="1906566" cy="630083"/>
          </a:xfrm>
        </p:grpSpPr>
        <p:pic>
          <p:nvPicPr>
            <p:cNvPr id="10" name="Image 12">
              <a:extLst>
                <a:ext uri="{FF2B5EF4-FFF2-40B4-BE49-F238E27FC236}">
                  <a16:creationId xmlns:a16="http://schemas.microsoft.com/office/drawing/2014/main" id="{91D74228-C993-4C3E-978D-E4B9A9011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4318" y="3862916"/>
              <a:ext cx="1532351" cy="322140"/>
            </a:xfrm>
            <a:prstGeom prst="rect">
              <a:avLst/>
            </a:prstGeom>
          </p:spPr>
        </p:pic>
        <p:pic>
          <p:nvPicPr>
            <p:cNvPr id="18" name="Image 18">
              <a:extLst>
                <a:ext uri="{FF2B5EF4-FFF2-40B4-BE49-F238E27FC236}">
                  <a16:creationId xmlns:a16="http://schemas.microsoft.com/office/drawing/2014/main" id="{0656CDFC-DC2D-44AF-B1FC-8A2513E424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7500" y1="26415" x2="37500" y2="26415"/>
                          <a14:foregroundMark x1="40000" y1="52830" x2="40000" y2="528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9884" y="3708944"/>
              <a:ext cx="381000" cy="630083"/>
            </a:xfrm>
            <a:prstGeom prst="rect">
              <a:avLst/>
            </a:prstGeom>
          </p:spPr>
        </p:pic>
      </p:grpSp>
      <p:pic>
        <p:nvPicPr>
          <p:cNvPr id="14" name="Image 13">
            <a:extLst>
              <a:ext uri="{FF2B5EF4-FFF2-40B4-BE49-F238E27FC236}">
                <a16:creationId xmlns:a16="http://schemas.microsoft.com/office/drawing/2014/main" id="{43513872-AF93-45F0-AEAA-42684B0297A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2667" l="10000" r="94111">
                        <a14:foregroundMark x1="23000" y1="15889" x2="34444" y2="57889"/>
                        <a14:foregroundMark x1="61556" y1="49111" x2="61556" y2="49111"/>
                        <a14:foregroundMark x1="60889" y1="46889" x2="60444" y2="49111"/>
                        <a14:foregroundMark x1="76111" y1="71333" x2="76111" y2="71333"/>
                        <a14:foregroundMark x1="81889" y1="75556" x2="68111" y2="78778"/>
                        <a14:foregroundMark x1="68111" y1="78778" x2="68444" y2="88556"/>
                        <a14:foregroundMark x1="77667" y1="88111" x2="72667" y2="89222"/>
                        <a14:foregroundMark x1="75333" y1="92667" x2="75333" y2="92667"/>
                        <a14:foregroundMark x1="73444" y1="92667" x2="73111" y2="92667"/>
                        <a14:foregroundMark x1="90667" y1="66000" x2="90667" y2="66000"/>
                        <a14:foregroundMark x1="94111" y1="67889" x2="94111" y2="67889"/>
                        <a14:foregroundMark x1="74222" y1="62889" x2="48444" y2="41556"/>
                        <a14:foregroundMark x1="48444" y1="41556" x2="39778" y2="31556"/>
                        <a14:foregroundMark x1="39778" y1="31556" x2="39778" y2="31556"/>
                        <a14:foregroundMark x1="65778" y1="27000" x2="50556" y2="23889"/>
                        <a14:foregroundMark x1="50556" y1="23889" x2="37556" y2="29444"/>
                        <a14:foregroundMark x1="37556" y1="29444" x2="28667" y2="39444"/>
                        <a14:foregroundMark x1="28667" y1="39444" x2="25111" y2="53111"/>
                        <a14:foregroundMark x1="25111" y1="53111" x2="28333" y2="61000"/>
                        <a14:foregroundMark x1="53556" y1="19667" x2="34111" y2="70111"/>
                        <a14:foregroundMark x1="37556" y1="31222" x2="40556" y2="46889"/>
                        <a14:foregroundMark x1="40556" y1="46889" x2="39333" y2="60778"/>
                        <a14:foregroundMark x1="39333" y1="60778" x2="36222" y2="46333"/>
                        <a14:foregroundMark x1="36222" y1="46333" x2="40778" y2="32667"/>
                        <a14:foregroundMark x1="40778" y1="32667" x2="42000" y2="47333"/>
                        <a14:foregroundMark x1="42000" y1="47333" x2="30444" y2="54444"/>
                        <a14:foregroundMark x1="30444" y1="54444" x2="25333" y2="29889"/>
                        <a14:foregroundMark x1="25333" y1="29889" x2="32889" y2="18333"/>
                        <a14:foregroundMark x1="32889" y1="18333" x2="44333" y2="31667"/>
                        <a14:foregroundMark x1="44333" y1="31667" x2="36000" y2="21111"/>
                        <a14:foregroundMark x1="36000" y1="21111" x2="39444" y2="25444"/>
                        <a14:foregroundMark x1="75000" y1="20444" x2="29000" y2="14778"/>
                        <a14:foregroundMark x1="29000" y1="14778" x2="20778" y2="28000"/>
                        <a14:foregroundMark x1="20778" y1="28000" x2="26333" y2="72444"/>
                        <a14:foregroundMark x1="26333" y1="72444" x2="34333" y2="83111"/>
                        <a14:foregroundMark x1="34333" y1="83111" x2="44444" y2="81222"/>
                        <a14:foregroundMark x1="19222" y1="15111" x2="18000" y2="87222"/>
                        <a14:foregroundMark x1="18000" y1="87222" x2="53222" y2="90778"/>
                        <a14:foregroundMark x1="16556" y1="33889" x2="16556" y2="33889"/>
                        <a14:foregroundMark x1="16111" y1="32667" x2="15556" y2="18556"/>
                        <a14:foregroundMark x1="15556" y1="18556" x2="16889" y2="13222"/>
                        <a14:foregroundMark x1="16889" y1="13222" x2="83778" y2="16556"/>
                        <a14:foregroundMark x1="83778" y1="16556" x2="83000" y2="44556"/>
                        <a14:foregroundMark x1="76111" y1="18556" x2="78778" y2="35111"/>
                        <a14:foregroundMark x1="78778" y1="35111" x2="66222" y2="42778"/>
                        <a14:foregroundMark x1="66222" y1="42778" x2="52111" y2="36778"/>
                        <a14:foregroundMark x1="52111" y1="36778" x2="59556" y2="25778"/>
                        <a14:foregroundMark x1="59556" y1="25778" x2="77667" y2="23556"/>
                        <a14:foregroundMark x1="75000" y1="28556" x2="61333" y2="28556"/>
                        <a14:foregroundMark x1="61333" y1="28556" x2="49333" y2="35778"/>
                        <a14:foregroundMark x1="49333" y1="35778" x2="60778" y2="44889"/>
                        <a14:foregroundMark x1="60778" y1="44889" x2="71556" y2="36333"/>
                        <a14:foregroundMark x1="71556" y1="36333" x2="72667" y2="25778"/>
                        <a14:foregroundMark x1="62778" y1="19667" x2="48333" y2="15889"/>
                        <a14:foregroundMark x1="48333" y1="15889" x2="37333" y2="23889"/>
                        <a14:foregroundMark x1="37333" y1="23889" x2="52222" y2="32222"/>
                        <a14:foregroundMark x1="52222" y1="32222" x2="73111" y2="35778"/>
                        <a14:foregroundMark x1="80333" y1="12111" x2="25333" y2="10111"/>
                        <a14:foregroundMark x1="85333" y1="43778" x2="82667" y2="54889"/>
                        <a14:foregroundMark x1="69667" y1="27000" x2="61444" y2="39000"/>
                        <a14:foregroundMark x1="61444" y1="39000" x2="72222" y2="29444"/>
                        <a14:foregroundMark x1="72222" y1="29444" x2="67000" y2="30444"/>
                        <a14:foregroundMark x1="55444" y1="47222" x2="43333" y2="56889"/>
                        <a14:foregroundMark x1="43333" y1="56889" x2="50111" y2="44889"/>
                        <a14:foregroundMark x1="50111" y1="44889" x2="50111" y2="44889"/>
                        <a14:foregroundMark x1="41333" y1="65556" x2="41778" y2="78556"/>
                        <a14:foregroundMark x1="19556" y1="62556" x2="19556" y2="62556"/>
                        <a14:foregroundMark x1="39000" y1="75111" x2="39000" y2="75111"/>
                        <a14:foregroundMark x1="37889" y1="71667" x2="37889" y2="71667"/>
                        <a14:foregroundMark x1="37889" y1="72889" x2="37889" y2="72889"/>
                        <a14:foregroundMark x1="37889" y1="72889" x2="37889" y2="72889"/>
                        <a14:foregroundMark x1="50111" y1="80889" x2="50111" y2="80889"/>
                        <a14:foregroundMark x1="52000" y1="82333" x2="52000" y2="82333"/>
                        <a14:foregroundMark x1="85333" y1="86222" x2="85333" y2="86222"/>
                        <a14:foregroundMark x1="85333" y1="87333" x2="85333" y2="87333"/>
                        <a14:foregroundMark x1="85333" y1="88111" x2="85333" y2="88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723"/>
          <a:stretch/>
        </p:blipFill>
        <p:spPr>
          <a:xfrm>
            <a:off x="644234" y="3321357"/>
            <a:ext cx="2525499" cy="3400118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40F8FF83-3D2A-4C31-A343-92A6DDBE11CF}"/>
              </a:ext>
            </a:extLst>
          </p:cNvPr>
          <p:cNvGrpSpPr/>
          <p:nvPr/>
        </p:nvGrpSpPr>
        <p:grpSpPr>
          <a:xfrm>
            <a:off x="2923684" y="4193098"/>
            <a:ext cx="1906566" cy="630083"/>
            <a:chOff x="4484318" y="3708944"/>
            <a:chExt cx="1906566" cy="630083"/>
          </a:xfrm>
        </p:grpSpPr>
        <p:pic>
          <p:nvPicPr>
            <p:cNvPr id="23" name="Image 12">
              <a:extLst>
                <a:ext uri="{FF2B5EF4-FFF2-40B4-BE49-F238E27FC236}">
                  <a16:creationId xmlns:a16="http://schemas.microsoft.com/office/drawing/2014/main" id="{E4F197D0-9C53-407C-9B17-720238BE7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4318" y="3862916"/>
              <a:ext cx="1532351" cy="322140"/>
            </a:xfrm>
            <a:prstGeom prst="rect">
              <a:avLst/>
            </a:prstGeom>
          </p:spPr>
        </p:pic>
        <p:pic>
          <p:nvPicPr>
            <p:cNvPr id="24" name="Image 18">
              <a:extLst>
                <a:ext uri="{FF2B5EF4-FFF2-40B4-BE49-F238E27FC236}">
                  <a16:creationId xmlns:a16="http://schemas.microsoft.com/office/drawing/2014/main" id="{43EF6FD9-D354-4C39-A199-3167479F5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7500" y1="26415" x2="37500" y2="26415"/>
                          <a14:foregroundMark x1="40000" y1="52830" x2="40000" y2="528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9884" y="3708944"/>
              <a:ext cx="381000" cy="630083"/>
            </a:xfrm>
            <a:prstGeom prst="rect">
              <a:avLst/>
            </a:prstGeom>
          </p:spPr>
        </p:pic>
      </p:grpSp>
      <p:pic>
        <p:nvPicPr>
          <p:cNvPr id="15" name="Image 3">
            <a:extLst>
              <a:ext uri="{FF2B5EF4-FFF2-40B4-BE49-F238E27FC236}">
                <a16:creationId xmlns:a16="http://schemas.microsoft.com/office/drawing/2014/main" id="{9B20843C-49CF-42E7-9DA8-790AACD7745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235" y="989400"/>
            <a:ext cx="2280643" cy="1894779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98EF2969-48A6-4202-8DD6-714D970AFBE6}"/>
              </a:ext>
            </a:extLst>
          </p:cNvPr>
          <p:cNvGrpSpPr/>
          <p:nvPr/>
        </p:nvGrpSpPr>
        <p:grpSpPr>
          <a:xfrm rot="5400000">
            <a:off x="1222529" y="3052700"/>
            <a:ext cx="665243" cy="536433"/>
            <a:chOff x="4484318" y="3708944"/>
            <a:chExt cx="1906566" cy="630083"/>
          </a:xfrm>
        </p:grpSpPr>
        <p:pic>
          <p:nvPicPr>
            <p:cNvPr id="17" name="Image 12">
              <a:extLst>
                <a:ext uri="{FF2B5EF4-FFF2-40B4-BE49-F238E27FC236}">
                  <a16:creationId xmlns:a16="http://schemas.microsoft.com/office/drawing/2014/main" id="{6AC28572-A083-4D33-A569-079B04F88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4318" y="3862916"/>
              <a:ext cx="1532351" cy="322140"/>
            </a:xfrm>
            <a:prstGeom prst="rect">
              <a:avLst/>
            </a:prstGeom>
          </p:spPr>
        </p:pic>
        <p:pic>
          <p:nvPicPr>
            <p:cNvPr id="20" name="Image 18">
              <a:extLst>
                <a:ext uri="{FF2B5EF4-FFF2-40B4-BE49-F238E27FC236}">
                  <a16:creationId xmlns:a16="http://schemas.microsoft.com/office/drawing/2014/main" id="{69BB9D05-16C7-414F-BACE-4834FD70D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37500" y1="26415" x2="37500" y2="26415"/>
                          <a14:foregroundMark x1="40000" y1="52830" x2="40000" y2="5283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09884" y="3708944"/>
              <a:ext cx="381000" cy="630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4224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087A5A9-E8B7-4889-8CA5-C16ADBC46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01AE7C3-CDD7-4434-8384-A0AC85A47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28</a:t>
            </a:fld>
            <a:endParaRPr lang="fr-FR"/>
          </a:p>
        </p:txBody>
      </p:sp>
      <p:pic>
        <p:nvPicPr>
          <p:cNvPr id="6" name="Image 6" descr="Une image contenant ordinateur, moniteur, écran&#10;&#10;Description générée avec un niveau de confiance très élevé">
            <a:extLst>
              <a:ext uri="{FF2B5EF4-FFF2-40B4-BE49-F238E27FC236}">
                <a16:creationId xmlns:a16="http://schemas.microsoft.com/office/drawing/2014/main" id="{713725E6-C8BB-4562-A76D-E957E783C9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38"/>
          <a:stretch/>
        </p:blipFill>
        <p:spPr>
          <a:xfrm>
            <a:off x="1663869" y="645013"/>
            <a:ext cx="8864261" cy="571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51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08CD747A-97B8-411E-AC14-FDF0ADF3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29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808D0FB5-DA1C-4E0C-93CC-03CEC6C1265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49596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Raspberry Pi</a:t>
            </a:r>
          </a:p>
        </p:txBody>
      </p:sp>
      <p:pic>
        <p:nvPicPr>
          <p:cNvPr id="3" name="Grafana_Person_counter (convert-video-online.com) (1)">
            <a:hlinkClick r:id="" action="ppaction://media"/>
            <a:extLst>
              <a:ext uri="{FF2B5EF4-FFF2-40B4-BE49-F238E27FC236}">
                <a16:creationId xmlns:a16="http://schemas.microsoft.com/office/drawing/2014/main" id="{A9E6295A-3F14-450D-9BF1-6F883B6022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606" y="1552687"/>
            <a:ext cx="9824788" cy="433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21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>
            <a:extLst>
              <a:ext uri="{FF2B5EF4-FFF2-40B4-BE49-F238E27FC236}">
                <a16:creationId xmlns:a16="http://schemas.microsoft.com/office/drawing/2014/main" id="{0E39C459-C32D-4F58-9D51-6342F1986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>
                <a:ea typeface="+mj-lt"/>
                <a:cs typeface="+mj-lt"/>
              </a:rPr>
              <a:t>Contexte du projet et objectifs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110042B-ACE4-40A8-8293-627650FD8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3</a:t>
            </a:fld>
            <a:endParaRPr lang="fr-FR"/>
          </a:p>
        </p:txBody>
      </p:sp>
      <p:pic>
        <p:nvPicPr>
          <p:cNvPr id="6" name="Image 6">
            <a:extLst>
              <a:ext uri="{FF2B5EF4-FFF2-40B4-BE49-F238E27FC236}">
                <a16:creationId xmlns:a16="http://schemas.microsoft.com/office/drawing/2014/main" id="{DE34B783-FE1B-409A-811B-3D4C833C4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57" y="1705540"/>
            <a:ext cx="7529285" cy="39530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4559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3F1D6E3-F35D-42CF-ADEC-6451CF170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30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C4F7827D-9D57-4F36-9EFD-A89D2940F17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Conclusion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B1E9A8B-1B64-449F-A96C-B433CE19BCCD}"/>
              </a:ext>
            </a:extLst>
          </p:cNvPr>
          <p:cNvSpPr/>
          <p:nvPr/>
        </p:nvSpPr>
        <p:spPr>
          <a:xfrm>
            <a:off x="838199" y="1690688"/>
            <a:ext cx="10515599" cy="3970318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0000"/>
                </a:solidFill>
                <a:latin typeface="Calibri"/>
                <a:cs typeface="Calibri"/>
              </a:rPr>
              <a:t>Notre système fonctionne bien, il suffit de combiner les deux parties m5stack et </a:t>
            </a:r>
            <a:r>
              <a:rPr lang="fr-FR" sz="2800" err="1">
                <a:solidFill>
                  <a:srgbClr val="000000"/>
                </a:solidFill>
                <a:latin typeface="Calibri"/>
                <a:cs typeface="Calibri"/>
              </a:rPr>
              <a:t>raspberry</a:t>
            </a:r>
            <a:r>
              <a:rPr lang="fr-FR" sz="2800">
                <a:solidFill>
                  <a:srgbClr val="000000"/>
                </a:solidFill>
                <a:latin typeface="Calibri"/>
                <a:cs typeface="Calibri"/>
              </a:rPr>
              <a:t> pi pour faire une vraie simulation.​</a:t>
            </a:r>
            <a:endParaRPr lang="fr-FR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0000"/>
                </a:solidFill>
                <a:latin typeface="Calibri"/>
                <a:cs typeface="Calibri"/>
              </a:rPr>
              <a:t>Code open-source disponible sur </a:t>
            </a:r>
            <a:r>
              <a:rPr lang="fr-FR" sz="2800" err="1">
                <a:solidFill>
                  <a:srgbClr val="000000"/>
                </a:solidFill>
                <a:latin typeface="Calibri"/>
                <a:cs typeface="Calibri"/>
              </a:rPr>
              <a:t>Github</a:t>
            </a:r>
            <a:r>
              <a:rPr lang="fr-FR" sz="280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fr-FR" sz="2800">
                <a:ea typeface="+mn-lt"/>
                <a:cs typeface="+mn-lt"/>
                <a:hlinkClick r:id="rId2"/>
              </a:rPr>
              <a:t>https://github.com/ltombak/Mini-projet_compteur</a:t>
            </a:r>
            <a:endParaRPr lang="fr-FR" sz="2800">
              <a:ea typeface="+mn-lt"/>
              <a:cs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solidFill>
                  <a:srgbClr val="000000"/>
                </a:solidFill>
                <a:latin typeface="Calibri"/>
                <a:cs typeface="Calibri"/>
              </a:rPr>
              <a:t>Adaptabilité  du système aux surfaces</a:t>
            </a:r>
            <a:endParaRPr lang="fr-FR" sz="2800">
              <a:solidFill>
                <a:srgbClr val="000000"/>
              </a:solidFill>
              <a:latin typeface="Calibri" panose="020F0502020204030204" pitchFamily="34" charset="0"/>
              <a:cs typeface="Calibri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fr-FR" sz="2800">
                <a:latin typeface="Calibri"/>
                <a:cs typeface="Calibri"/>
              </a:rPr>
              <a:t>Facilement modulable</a:t>
            </a:r>
            <a:endParaRPr lang="fr-F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fr-FR" sz="2800">
              <a:cs typeface="Calibri" panose="020F0502020204030204"/>
            </a:endParaRPr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E86FA663-7FB1-4D62-BC10-CEF71038C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3833" y="3032697"/>
            <a:ext cx="1463616" cy="143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661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ED60B3-70B5-4266-9DF5-00C9069AA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31</a:t>
            </a:fld>
            <a:endParaRPr lang="fr-FR"/>
          </a:p>
        </p:txBody>
      </p:sp>
      <p:pic>
        <p:nvPicPr>
          <p:cNvPr id="3" name="Image 5">
            <a:extLst>
              <a:ext uri="{FF2B5EF4-FFF2-40B4-BE49-F238E27FC236}">
                <a16:creationId xmlns:a16="http://schemas.microsoft.com/office/drawing/2014/main" id="{806A32F1-CC59-4B72-8B31-71B82B51E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449" y="458055"/>
            <a:ext cx="8919102" cy="5941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728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64129AD-BAE1-4BD5-A404-8F77875F6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4</a:t>
            </a:fld>
            <a:endParaRPr lang="fr-FR"/>
          </a:p>
        </p:txBody>
      </p:sp>
      <p:pic>
        <p:nvPicPr>
          <p:cNvPr id="3" name="Image 3" descr="Une image contenant jouet, table&#10;&#10;Description générée avec un niveau de confiance très élevé">
            <a:extLst>
              <a:ext uri="{FF2B5EF4-FFF2-40B4-BE49-F238E27FC236}">
                <a16:creationId xmlns:a16="http://schemas.microsoft.com/office/drawing/2014/main" id="{61445BBC-D949-47CC-8853-1C9FBE371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908" y="1331125"/>
            <a:ext cx="7148185" cy="4769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4096C405-3B34-4515-A2B6-E4F3C0425C4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>
                <a:ea typeface="+mj-lt"/>
                <a:cs typeface="+mj-lt"/>
              </a:rPr>
              <a:t>Contexte du projet et objectifs</a:t>
            </a:r>
          </a:p>
        </p:txBody>
      </p:sp>
    </p:spTree>
    <p:extLst>
      <p:ext uri="{BB962C8B-B14F-4D97-AF65-F5344CB8AC3E}">
        <p14:creationId xmlns:p14="http://schemas.microsoft.com/office/powerpoint/2010/main" val="3260078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FC3FB1D-6277-4A72-BF4F-E6FC4822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5</a:t>
            </a:fld>
            <a:endParaRPr lang="fr-FR"/>
          </a:p>
        </p:txBody>
      </p:sp>
      <p:pic>
        <p:nvPicPr>
          <p:cNvPr id="3" name="Image 3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94D9A036-D714-4DFE-8F37-8F914797C3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812" y="17919"/>
            <a:ext cx="12185871" cy="6832602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FC2F7908-8102-4CFE-ACAC-03D188D114A9}"/>
              </a:ext>
            </a:extLst>
          </p:cNvPr>
          <p:cNvGrpSpPr/>
          <p:nvPr/>
        </p:nvGrpSpPr>
        <p:grpSpPr>
          <a:xfrm>
            <a:off x="3149926" y="4260768"/>
            <a:ext cx="2181873" cy="368709"/>
            <a:chOff x="3149926" y="4260768"/>
            <a:chExt cx="2181873" cy="368709"/>
          </a:xfrm>
        </p:grpSpPr>
        <p:sp>
          <p:nvSpPr>
            <p:cNvPr id="5" name="Rectangle : coins arrondis 4">
              <a:extLst>
                <a:ext uri="{FF2B5EF4-FFF2-40B4-BE49-F238E27FC236}">
                  <a16:creationId xmlns:a16="http://schemas.microsoft.com/office/drawing/2014/main" id="{03398AEC-42CD-4EDA-909E-F32B1602CCB6}"/>
                </a:ext>
              </a:extLst>
            </p:cNvPr>
            <p:cNvSpPr/>
            <p:nvPr/>
          </p:nvSpPr>
          <p:spPr>
            <a:xfrm>
              <a:off x="3149926" y="4260768"/>
              <a:ext cx="1216741" cy="36870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800" b="1">
                  <a:solidFill>
                    <a:srgbClr val="00B050"/>
                  </a:solidFill>
                  <a:cs typeface="Calibri"/>
                </a:rPr>
                <a:t>Entrée</a:t>
              </a:r>
            </a:p>
          </p:txBody>
        </p:sp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7B16C9B9-93F4-4A84-BF94-4E4FA3A51239}"/>
                </a:ext>
              </a:extLst>
            </p:cNvPr>
            <p:cNvSpPr/>
            <p:nvPr/>
          </p:nvSpPr>
          <p:spPr>
            <a:xfrm>
              <a:off x="4410025" y="4337365"/>
              <a:ext cx="921774" cy="208935"/>
            </a:xfrm>
            <a:prstGeom prst="rightArrow">
              <a:avLst/>
            </a:prstGeom>
            <a:solidFill>
              <a:schemeClr val="bg2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D1C6B14-8DAA-42AC-AB0A-8D136643F18B}"/>
              </a:ext>
            </a:extLst>
          </p:cNvPr>
          <p:cNvGrpSpPr/>
          <p:nvPr/>
        </p:nvGrpSpPr>
        <p:grpSpPr>
          <a:xfrm>
            <a:off x="5460506" y="217251"/>
            <a:ext cx="1649565" cy="1468488"/>
            <a:chOff x="5460506" y="217251"/>
            <a:chExt cx="1649565" cy="1468488"/>
          </a:xfrm>
        </p:grpSpPr>
        <p:sp>
          <p:nvSpPr>
            <p:cNvPr id="7" name="Rectangle : coins arrondis 10">
              <a:extLst>
                <a:ext uri="{FF2B5EF4-FFF2-40B4-BE49-F238E27FC236}">
                  <a16:creationId xmlns:a16="http://schemas.microsoft.com/office/drawing/2014/main" id="{9121238F-30F1-4217-99B9-FB90D13261AD}"/>
                </a:ext>
              </a:extLst>
            </p:cNvPr>
            <p:cNvSpPr/>
            <p:nvPr/>
          </p:nvSpPr>
          <p:spPr>
            <a:xfrm>
              <a:off x="5460506" y="217251"/>
              <a:ext cx="1216741" cy="368709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2800" b="1">
                  <a:solidFill>
                    <a:srgbClr val="FF0000"/>
                  </a:solidFill>
                  <a:cs typeface="Calibri"/>
                </a:rPr>
                <a:t>Sortie</a:t>
              </a:r>
              <a:endParaRPr lang="fr-FR" sz="2800">
                <a:solidFill>
                  <a:srgbClr val="FF0000"/>
                </a:solidFill>
              </a:endParaRPr>
            </a:p>
          </p:txBody>
        </p:sp>
        <p:sp>
          <p:nvSpPr>
            <p:cNvPr id="22" name="Flèche : droite 21">
              <a:extLst>
                <a:ext uri="{FF2B5EF4-FFF2-40B4-BE49-F238E27FC236}">
                  <a16:creationId xmlns:a16="http://schemas.microsoft.com/office/drawing/2014/main" id="{BD844E55-F3EB-44E7-A353-D260E1E5CB80}"/>
                </a:ext>
              </a:extLst>
            </p:cNvPr>
            <p:cNvSpPr/>
            <p:nvPr/>
          </p:nvSpPr>
          <p:spPr>
            <a:xfrm rot="3420000">
              <a:off x="6415669" y="991337"/>
              <a:ext cx="1179869" cy="208935"/>
            </a:xfrm>
            <a:prstGeom prst="rightArrow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611CF79F-1E84-48A7-8A76-6704F50685D8}"/>
              </a:ext>
            </a:extLst>
          </p:cNvPr>
          <p:cNvGrpSpPr/>
          <p:nvPr/>
        </p:nvGrpSpPr>
        <p:grpSpPr>
          <a:xfrm>
            <a:off x="6036964" y="4898887"/>
            <a:ext cx="2923293" cy="1001080"/>
            <a:chOff x="6036964" y="4898887"/>
            <a:chExt cx="2923293" cy="100108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3CF86AF-0E14-46F5-AC2C-DAFD06E13E6B}"/>
                </a:ext>
              </a:extLst>
            </p:cNvPr>
            <p:cNvSpPr/>
            <p:nvPr/>
          </p:nvSpPr>
          <p:spPr>
            <a:xfrm>
              <a:off x="7608324" y="4990484"/>
              <a:ext cx="1351933" cy="909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>
                  <a:solidFill>
                    <a:schemeClr val="tx1"/>
                  </a:solidFill>
                  <a:latin typeface="Calibri"/>
                </a:rPr>
                <a:t>Capteur ultrason</a:t>
              </a:r>
              <a:r>
                <a:rPr lang="fr-FR" sz="2400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​</a:t>
              </a:r>
              <a:endParaRPr lang="fr-FR" sz="2400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31" name="Flèche : droite 30">
              <a:extLst>
                <a:ext uri="{FF2B5EF4-FFF2-40B4-BE49-F238E27FC236}">
                  <a16:creationId xmlns:a16="http://schemas.microsoft.com/office/drawing/2014/main" id="{43F7A62F-994C-438C-ADFB-DB4F658DF402}"/>
                </a:ext>
              </a:extLst>
            </p:cNvPr>
            <p:cNvSpPr/>
            <p:nvPr/>
          </p:nvSpPr>
          <p:spPr>
            <a:xfrm rot="12840000">
              <a:off x="6036964" y="4898887"/>
              <a:ext cx="1671483" cy="172065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CD898F0-2068-415F-9F73-74CD0CA348E7}"/>
              </a:ext>
            </a:extLst>
          </p:cNvPr>
          <p:cNvGrpSpPr/>
          <p:nvPr/>
        </p:nvGrpSpPr>
        <p:grpSpPr>
          <a:xfrm>
            <a:off x="7436263" y="221838"/>
            <a:ext cx="1671477" cy="1321403"/>
            <a:chOff x="7436263" y="221838"/>
            <a:chExt cx="1671477" cy="1321403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45ED7A2-734A-4F98-B430-D6148EB9B1E0}"/>
                </a:ext>
              </a:extLst>
            </p:cNvPr>
            <p:cNvSpPr/>
            <p:nvPr/>
          </p:nvSpPr>
          <p:spPr>
            <a:xfrm>
              <a:off x="7755807" y="221838"/>
              <a:ext cx="1351933" cy="90948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>
                  <a:solidFill>
                    <a:schemeClr val="tx1"/>
                  </a:solidFill>
                  <a:latin typeface="Calibri"/>
                </a:rPr>
                <a:t>Capteur ultrason</a:t>
              </a:r>
              <a:r>
                <a:rPr lang="fr-FR" sz="2400">
                  <a:solidFill>
                    <a:schemeClr val="tx1"/>
                  </a:solidFill>
                  <a:latin typeface="Calibri"/>
                  <a:ea typeface="Calibri"/>
                  <a:cs typeface="Calibri"/>
                </a:rPr>
                <a:t>​</a:t>
              </a:r>
              <a:endParaRPr lang="fr-FR" sz="2400">
                <a:solidFill>
                  <a:schemeClr val="tx1"/>
                </a:solidFill>
                <a:cs typeface="Calibri"/>
              </a:endParaRPr>
            </a:p>
          </p:txBody>
        </p:sp>
        <p:sp>
          <p:nvSpPr>
            <p:cNvPr id="34" name="Flèche : droite 33">
              <a:extLst>
                <a:ext uri="{FF2B5EF4-FFF2-40B4-BE49-F238E27FC236}">
                  <a16:creationId xmlns:a16="http://schemas.microsoft.com/office/drawing/2014/main" id="{31B3F73D-2FD4-49DF-B92A-6458165158A8}"/>
                </a:ext>
              </a:extLst>
            </p:cNvPr>
            <p:cNvSpPr/>
            <p:nvPr/>
          </p:nvSpPr>
          <p:spPr>
            <a:xfrm rot="9060000" flipV="1">
              <a:off x="7436263" y="1322019"/>
              <a:ext cx="1007806" cy="221222"/>
            </a:xfrm>
            <a:prstGeom prst="rightArrow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B78AB1EC-2ABA-4F53-9ECD-ACBACB49D38F}"/>
              </a:ext>
            </a:extLst>
          </p:cNvPr>
          <p:cNvGrpSpPr/>
          <p:nvPr/>
        </p:nvGrpSpPr>
        <p:grpSpPr>
          <a:xfrm>
            <a:off x="-14614" y="21921"/>
            <a:ext cx="2680570" cy="6824597"/>
            <a:chOff x="-14614" y="21921"/>
            <a:chExt cx="2680570" cy="6824597"/>
          </a:xfrm>
        </p:grpSpPr>
        <p:pic>
          <p:nvPicPr>
            <p:cNvPr id="33" name="Image 33" descr="Une image contenant objet, nid d’abeille, homme&#10;&#10;Description générée avec un niveau de confiance très élevé">
              <a:extLst>
                <a:ext uri="{FF2B5EF4-FFF2-40B4-BE49-F238E27FC236}">
                  <a16:creationId xmlns:a16="http://schemas.microsoft.com/office/drawing/2014/main" id="{8B56244D-8693-447B-BB73-576953135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614" y="21921"/>
              <a:ext cx="2680570" cy="3463446"/>
            </a:xfrm>
            <a:prstGeom prst="rect">
              <a:avLst/>
            </a:prstGeom>
          </p:spPr>
        </p:pic>
        <p:pic>
          <p:nvPicPr>
            <p:cNvPr id="35" name="Image 33" descr="Une image contenant objet, nid d’abeille, homme&#10;&#10;Description générée avec un niveau de confiance très élevé">
              <a:extLst>
                <a:ext uri="{FF2B5EF4-FFF2-40B4-BE49-F238E27FC236}">
                  <a16:creationId xmlns:a16="http://schemas.microsoft.com/office/drawing/2014/main" id="{6EAADC49-61FB-420D-9DFE-0E4F320817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614" y="3487456"/>
              <a:ext cx="2680570" cy="3359062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A8924E44-A491-4D2E-9712-B8CDD4EDB3C5}"/>
              </a:ext>
            </a:extLst>
          </p:cNvPr>
          <p:cNvGrpSpPr/>
          <p:nvPr/>
        </p:nvGrpSpPr>
        <p:grpSpPr>
          <a:xfrm>
            <a:off x="9505166" y="1043"/>
            <a:ext cx="2680570" cy="6824597"/>
            <a:chOff x="-14614" y="21921"/>
            <a:chExt cx="2680570" cy="6824597"/>
          </a:xfrm>
        </p:grpSpPr>
        <p:pic>
          <p:nvPicPr>
            <p:cNvPr id="38" name="Image 33" descr="Une image contenant objet, nid d’abeille, homme&#10;&#10;Description générée avec un niveau de confiance très élevé">
              <a:extLst>
                <a:ext uri="{FF2B5EF4-FFF2-40B4-BE49-F238E27FC236}">
                  <a16:creationId xmlns:a16="http://schemas.microsoft.com/office/drawing/2014/main" id="{5A36A892-A107-459A-920A-FDB05AD23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614" y="21921"/>
              <a:ext cx="2680570" cy="3463446"/>
            </a:xfrm>
            <a:prstGeom prst="rect">
              <a:avLst/>
            </a:prstGeom>
          </p:spPr>
        </p:pic>
        <p:pic>
          <p:nvPicPr>
            <p:cNvPr id="39" name="Image 33" descr="Une image contenant objet, nid d’abeille, homme&#10;&#10;Description générée avec un niveau de confiance très élevé">
              <a:extLst>
                <a:ext uri="{FF2B5EF4-FFF2-40B4-BE49-F238E27FC236}">
                  <a16:creationId xmlns:a16="http://schemas.microsoft.com/office/drawing/2014/main" id="{B6EE44C2-61EB-4587-B536-D6767554D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4614" y="3487456"/>
              <a:ext cx="2680570" cy="3359062"/>
            </a:xfrm>
            <a:prstGeom prst="rect">
              <a:avLst/>
            </a:prstGeom>
          </p:spPr>
        </p:pic>
      </p:grpSp>
      <p:pic>
        <p:nvPicPr>
          <p:cNvPr id="40" name="Image 40" descr="Une image contenant intérieur, équipement électronique, moniteur, vidéo&#10;&#10;Description générée avec un niveau de confiance très élevé">
            <a:extLst>
              <a:ext uri="{FF2B5EF4-FFF2-40B4-BE49-F238E27FC236}">
                <a16:creationId xmlns:a16="http://schemas.microsoft.com/office/drawing/2014/main" id="{87C34A39-9771-4076-855F-A65F7F07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812" y="218161"/>
            <a:ext cx="2388296" cy="1327760"/>
          </a:xfrm>
          <a:prstGeom prst="rect">
            <a:avLst/>
          </a:prstGeom>
        </p:spPr>
      </p:pic>
      <p:pic>
        <p:nvPicPr>
          <p:cNvPr id="42" name="Image 42" descr="Une image contenant texte, dessin, signe, assis&#10;&#10;Description générée avec un niveau de confiance très élevé">
            <a:extLst>
              <a:ext uri="{FF2B5EF4-FFF2-40B4-BE49-F238E27FC236}">
                <a16:creationId xmlns:a16="http://schemas.microsoft.com/office/drawing/2014/main" id="{7CE5929A-6000-4152-A764-0BE51B7D4A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57" b="50183"/>
          <a:stretch/>
        </p:blipFill>
        <p:spPr>
          <a:xfrm>
            <a:off x="4921684" y="1899780"/>
            <a:ext cx="386220" cy="19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197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2ED9922-BE2F-4A8C-8464-ADA9ABCE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6</a:t>
            </a:fld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8C4F6D-6D90-4482-96D7-257C3126833C}"/>
              </a:ext>
            </a:extLst>
          </p:cNvPr>
          <p:cNvSpPr txBox="1"/>
          <p:nvPr/>
        </p:nvSpPr>
        <p:spPr>
          <a:xfrm>
            <a:off x="5970185" y="1990164"/>
            <a:ext cx="62528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Wifi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B0C7144-2BA4-482C-9F41-9659CF7DF653}"/>
              </a:ext>
            </a:extLst>
          </p:cNvPr>
          <p:cNvSpPr/>
          <p:nvPr/>
        </p:nvSpPr>
        <p:spPr>
          <a:xfrm>
            <a:off x="1478616" y="4078381"/>
            <a:ext cx="2241176" cy="918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m5Stack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95D8C0-6019-475E-969C-89E5288C7B3B}"/>
              </a:ext>
            </a:extLst>
          </p:cNvPr>
          <p:cNvSpPr/>
          <p:nvPr/>
        </p:nvSpPr>
        <p:spPr>
          <a:xfrm>
            <a:off x="4180006" y="3839580"/>
            <a:ext cx="2241176" cy="571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Capteur Ultrason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0FED21-38B4-4879-B336-911045341709}"/>
              </a:ext>
            </a:extLst>
          </p:cNvPr>
          <p:cNvSpPr/>
          <p:nvPr/>
        </p:nvSpPr>
        <p:spPr>
          <a:xfrm>
            <a:off x="4180006" y="4809081"/>
            <a:ext cx="2241176" cy="571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Capteur Ultrason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0BCAE82-3511-4A41-B65B-5268C3D5AC9E}"/>
              </a:ext>
            </a:extLst>
          </p:cNvPr>
          <p:cNvSpPr/>
          <p:nvPr/>
        </p:nvSpPr>
        <p:spPr>
          <a:xfrm>
            <a:off x="1922213" y="5392173"/>
            <a:ext cx="1344706" cy="5715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affichage</a:t>
            </a:r>
            <a:endParaRPr lang="fr-FR">
              <a:cs typeface="Calibri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9D9DDE-54FB-4CEF-AC52-7124FB0AEE6D}"/>
              </a:ext>
            </a:extLst>
          </p:cNvPr>
          <p:cNvSpPr/>
          <p:nvPr/>
        </p:nvSpPr>
        <p:spPr>
          <a:xfrm>
            <a:off x="1478616" y="1254498"/>
            <a:ext cx="2241176" cy="918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Raspberry Pi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71B497-1B95-4BF1-A1CB-EA4316F8F05B}"/>
              </a:ext>
            </a:extLst>
          </p:cNvPr>
          <p:cNvSpPr/>
          <p:nvPr/>
        </p:nvSpPr>
        <p:spPr>
          <a:xfrm>
            <a:off x="8610600" y="1254498"/>
            <a:ext cx="2241176" cy="918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Base de données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DFAD66-937C-414B-A0D8-54F56E883B3F}"/>
              </a:ext>
            </a:extLst>
          </p:cNvPr>
          <p:cNvSpPr/>
          <p:nvPr/>
        </p:nvSpPr>
        <p:spPr>
          <a:xfrm>
            <a:off x="8610600" y="3693904"/>
            <a:ext cx="2241176" cy="8628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/>
              <a:t>Visualisation des données </a:t>
            </a:r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D030BBFA-2D2B-4FA5-BB59-A4389F199895}"/>
              </a:ext>
            </a:extLst>
          </p:cNvPr>
          <p:cNvSpPr/>
          <p:nvPr/>
        </p:nvSpPr>
        <p:spPr>
          <a:xfrm>
            <a:off x="4490275" y="1466444"/>
            <a:ext cx="3585107" cy="4949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Flèche : droite 15">
            <a:extLst>
              <a:ext uri="{FF2B5EF4-FFF2-40B4-BE49-F238E27FC236}">
                <a16:creationId xmlns:a16="http://schemas.microsoft.com/office/drawing/2014/main" id="{21A0C2E1-2278-43FE-B597-9E2AB4DDE838}"/>
              </a:ext>
            </a:extLst>
          </p:cNvPr>
          <p:cNvSpPr/>
          <p:nvPr/>
        </p:nvSpPr>
        <p:spPr>
          <a:xfrm rot="5400000">
            <a:off x="1880839" y="2956962"/>
            <a:ext cx="1680881" cy="34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Flèche : droite 16">
            <a:extLst>
              <a:ext uri="{FF2B5EF4-FFF2-40B4-BE49-F238E27FC236}">
                <a16:creationId xmlns:a16="http://schemas.microsoft.com/office/drawing/2014/main" id="{7F79A86E-3B8F-41FC-91BF-FD46994CCC97}"/>
              </a:ext>
            </a:extLst>
          </p:cNvPr>
          <p:cNvSpPr/>
          <p:nvPr/>
        </p:nvSpPr>
        <p:spPr>
          <a:xfrm rot="16200000">
            <a:off x="1477427" y="2912138"/>
            <a:ext cx="1680881" cy="34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3E16977E-2660-430A-AD2B-85781C84D85D}"/>
              </a:ext>
            </a:extLst>
          </p:cNvPr>
          <p:cNvSpPr txBox="1"/>
          <p:nvPr/>
        </p:nvSpPr>
        <p:spPr>
          <a:xfrm>
            <a:off x="2875429" y="2904411"/>
            <a:ext cx="130884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/>
              <a:t>Bluetooth</a:t>
            </a:r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14627EF8-6353-4CCA-871F-700DD6D08B86}"/>
              </a:ext>
            </a:extLst>
          </p:cNvPr>
          <p:cNvSpPr/>
          <p:nvPr/>
        </p:nvSpPr>
        <p:spPr>
          <a:xfrm rot="5400000">
            <a:off x="9141020" y="2730720"/>
            <a:ext cx="1180334" cy="3473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20DC406A-7CCF-4453-816E-D3EED1BF8DC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373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Fonctionnement de notre système</a:t>
            </a:r>
          </a:p>
        </p:txBody>
      </p:sp>
    </p:spTree>
    <p:extLst>
      <p:ext uri="{BB962C8B-B14F-4D97-AF65-F5344CB8AC3E}">
        <p14:creationId xmlns:p14="http://schemas.microsoft.com/office/powerpoint/2010/main" val="1897356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EC6D63C-0867-4CA1-849B-7791A1363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7</a:t>
            </a:fld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3F4F6A0E-F210-4BF2-9B25-AA8F814DD86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03310" cy="6373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Les ressources à notre disposition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F3A6835F-9302-4B89-9A74-6037D3E00A6D}"/>
              </a:ext>
            </a:extLst>
          </p:cNvPr>
          <p:cNvSpPr txBox="1">
            <a:spLocks/>
          </p:cNvSpPr>
          <p:nvPr/>
        </p:nvSpPr>
        <p:spPr>
          <a:xfrm>
            <a:off x="838199" y="1213156"/>
            <a:ext cx="10503310" cy="637305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/>
              <a:t>Prise de données:</a:t>
            </a:r>
          </a:p>
        </p:txBody>
      </p:sp>
      <p:pic>
        <p:nvPicPr>
          <p:cNvPr id="3" name="Image 12" descr="Une image contenant dessin, signe&#10;&#10;Description générée avec un niveau de confiance très élevé">
            <a:extLst>
              <a:ext uri="{FF2B5EF4-FFF2-40B4-BE49-F238E27FC236}">
                <a16:creationId xmlns:a16="http://schemas.microsoft.com/office/drawing/2014/main" id="{9DD89BA8-1B9F-4E24-BB2C-0C3F62F7A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929" y="4491346"/>
            <a:ext cx="1152960" cy="1753762"/>
          </a:xfrm>
          <a:prstGeom prst="rect">
            <a:avLst/>
          </a:prstGeom>
        </p:spPr>
      </p:pic>
      <p:pic>
        <p:nvPicPr>
          <p:cNvPr id="4" name="Image 7" descr="Une image contenant objet, signe, extérieur, côté&#10;&#10;Description générée avec un niveau de confiance très élevé">
            <a:extLst>
              <a:ext uri="{FF2B5EF4-FFF2-40B4-BE49-F238E27FC236}">
                <a16:creationId xmlns:a16="http://schemas.microsoft.com/office/drawing/2014/main" id="{9E28BC6C-8AFE-49F4-BA35-48FC059A6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715" y="2295482"/>
            <a:ext cx="2483251" cy="1675731"/>
          </a:xfrm>
          <a:prstGeom prst="rect">
            <a:avLst/>
          </a:prstGeom>
        </p:spPr>
      </p:pic>
      <p:pic>
        <p:nvPicPr>
          <p:cNvPr id="7" name="Image 8">
            <a:extLst>
              <a:ext uri="{FF2B5EF4-FFF2-40B4-BE49-F238E27FC236}">
                <a16:creationId xmlns:a16="http://schemas.microsoft.com/office/drawing/2014/main" id="{DE1A6A60-39FF-4176-8778-6CC2F48B3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716" y="1851764"/>
            <a:ext cx="3557391" cy="362419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5E962F7-01EE-476E-A46A-F6C3A54639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983" y="2295482"/>
            <a:ext cx="1787917" cy="1784906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202E3AE7-F948-4F8E-AADB-622BFBB113DE}"/>
              </a:ext>
            </a:extLst>
          </p:cNvPr>
          <p:cNvSpPr txBox="1"/>
          <p:nvPr/>
        </p:nvSpPr>
        <p:spPr>
          <a:xfrm>
            <a:off x="1762580" y="2315146"/>
            <a:ext cx="10127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>
                <a:solidFill>
                  <a:schemeClr val="tx1">
                    <a:lumMod val="75000"/>
                    <a:lumOff val="25000"/>
                  </a:schemeClr>
                </a:solidFill>
              </a:rPr>
              <a:t>M5Stack</a:t>
            </a:r>
          </a:p>
        </p:txBody>
      </p:sp>
    </p:spTree>
    <p:extLst>
      <p:ext uri="{BB962C8B-B14F-4D97-AF65-F5344CB8AC3E}">
        <p14:creationId xmlns:p14="http://schemas.microsoft.com/office/powerpoint/2010/main" val="127705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raphique 8" descr="Marcher">
            <a:extLst>
              <a:ext uri="{FF2B5EF4-FFF2-40B4-BE49-F238E27FC236}">
                <a16:creationId xmlns:a16="http://schemas.microsoft.com/office/drawing/2014/main" id="{D6759D10-93D2-4DE5-BF1E-0EEB5A9685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2420" y="3559939"/>
            <a:ext cx="914400" cy="914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46050-1C8F-4CA6-BDFD-E0DFE09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8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10DE97-CFA8-42F5-9B4F-FD101D43D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</a:t>
            </a:r>
          </a:p>
          <a:p>
            <a:endParaRPr lang="fr-FR">
              <a:cs typeface="Calibri Ligh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AD80E7EC-706D-4E2C-9368-06A72C7CE51F}"/>
              </a:ext>
            </a:extLst>
          </p:cNvPr>
          <p:cNvSpPr/>
          <p:nvPr/>
        </p:nvSpPr>
        <p:spPr>
          <a:xfrm flipH="1">
            <a:off x="1475888" y="1409018"/>
            <a:ext cx="1251988" cy="974644"/>
          </a:xfrm>
          <a:prstGeom prst="wedgeRoundRectCallou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cs typeface="Calibri"/>
              </a:rPr>
              <a:t>N personnes/ Max</a:t>
            </a:r>
            <a:r>
              <a:rPr lang="fr-FR">
                <a:cs typeface="Calibri"/>
              </a:rPr>
              <a:t>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0D380E-2405-4177-93D4-B417F1EA9F9B}"/>
              </a:ext>
            </a:extLst>
          </p:cNvPr>
          <p:cNvSpPr/>
          <p:nvPr/>
        </p:nvSpPr>
        <p:spPr>
          <a:xfrm>
            <a:off x="2861186" y="3143864"/>
            <a:ext cx="1069257" cy="1437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1EC79-36F1-43F8-BA3B-5EE32306EABB}"/>
              </a:ext>
            </a:extLst>
          </p:cNvPr>
          <p:cNvSpPr/>
          <p:nvPr/>
        </p:nvSpPr>
        <p:spPr>
          <a:xfrm>
            <a:off x="833283" y="3143864"/>
            <a:ext cx="1069257" cy="1437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Graphique 8" descr="Marcher">
            <a:extLst>
              <a:ext uri="{FF2B5EF4-FFF2-40B4-BE49-F238E27FC236}">
                <a16:creationId xmlns:a16="http://schemas.microsoft.com/office/drawing/2014/main" id="{7670483A-E04A-473E-A253-CDA9E7D73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9291" y="4193875"/>
            <a:ext cx="914400" cy="9144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14C18E7-05B8-4347-B89A-211BD7B7AE10}"/>
              </a:ext>
            </a:extLst>
          </p:cNvPr>
          <p:cNvSpPr/>
          <p:nvPr/>
        </p:nvSpPr>
        <p:spPr>
          <a:xfrm>
            <a:off x="6959298" y="1526222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DA1D09-2B5E-4A03-8108-B829123D54AB}"/>
              </a:ext>
            </a:extLst>
          </p:cNvPr>
          <p:cNvSpPr/>
          <p:nvPr/>
        </p:nvSpPr>
        <p:spPr>
          <a:xfrm>
            <a:off x="6959298" y="4881646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406EE1A4-583D-45D3-92BC-BEFE442D6F95}"/>
              </a:ext>
            </a:extLst>
          </p:cNvPr>
          <p:cNvCxnSpPr/>
          <p:nvPr/>
        </p:nvCxnSpPr>
        <p:spPr>
          <a:xfrm>
            <a:off x="6965648" y="3233102"/>
            <a:ext cx="0" cy="16445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Connecteur droit 34">
            <a:extLst>
              <a:ext uri="{FF2B5EF4-FFF2-40B4-BE49-F238E27FC236}">
                <a16:creationId xmlns:a16="http://schemas.microsoft.com/office/drawing/2014/main" id="{B99359E6-C837-4FF1-B0A8-DBC40EE9B3A6}"/>
              </a:ext>
            </a:extLst>
          </p:cNvPr>
          <p:cNvCxnSpPr/>
          <p:nvPr/>
        </p:nvCxnSpPr>
        <p:spPr>
          <a:xfrm>
            <a:off x="7281751" y="3233102"/>
            <a:ext cx="0" cy="16445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6D3E1B57-8AE9-45C9-B59D-04146B729F36}"/>
              </a:ext>
            </a:extLst>
          </p:cNvPr>
          <p:cNvSpPr/>
          <p:nvPr/>
        </p:nvSpPr>
        <p:spPr>
          <a:xfrm>
            <a:off x="6955997" y="1526222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CAE4EAD-FAC8-4866-8FD1-55EB3C80FF2F}"/>
              </a:ext>
            </a:extLst>
          </p:cNvPr>
          <p:cNvSpPr/>
          <p:nvPr/>
        </p:nvSpPr>
        <p:spPr>
          <a:xfrm>
            <a:off x="6955997" y="4881646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39">
            <a:extLst>
              <a:ext uri="{FF2B5EF4-FFF2-40B4-BE49-F238E27FC236}">
                <a16:creationId xmlns:a16="http://schemas.microsoft.com/office/drawing/2014/main" id="{73107921-7C30-4D7B-8E32-B4F65EB086A2}"/>
              </a:ext>
            </a:extLst>
          </p:cNvPr>
          <p:cNvCxnSpPr>
            <a:cxnSpLocks/>
          </p:cNvCxnSpPr>
          <p:nvPr/>
        </p:nvCxnSpPr>
        <p:spPr>
          <a:xfrm>
            <a:off x="6972507" y="3233102"/>
            <a:ext cx="0" cy="746949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42DD9571-F5C8-49DA-80A4-C3CAD06D4B96}"/>
              </a:ext>
            </a:extLst>
          </p:cNvPr>
          <p:cNvCxnSpPr/>
          <p:nvPr/>
        </p:nvCxnSpPr>
        <p:spPr>
          <a:xfrm>
            <a:off x="7278450" y="3233102"/>
            <a:ext cx="0" cy="164454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10DB1E03-6568-46A9-BB77-4720FEBB88CE}"/>
              </a:ext>
            </a:extLst>
          </p:cNvPr>
          <p:cNvSpPr/>
          <p:nvPr/>
        </p:nvSpPr>
        <p:spPr>
          <a:xfrm>
            <a:off x="6959047" y="1530222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79302D5-5F16-43FB-A77A-ED0527578D6F}"/>
              </a:ext>
            </a:extLst>
          </p:cNvPr>
          <p:cNvSpPr/>
          <p:nvPr/>
        </p:nvSpPr>
        <p:spPr>
          <a:xfrm>
            <a:off x="6955996" y="4882620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10FE86D-0AEA-443E-8D7F-592A85E811CB}"/>
              </a:ext>
            </a:extLst>
          </p:cNvPr>
          <p:cNvCxnSpPr>
            <a:cxnSpLocks/>
          </p:cNvCxnSpPr>
          <p:nvPr/>
        </p:nvCxnSpPr>
        <p:spPr>
          <a:xfrm flipH="1">
            <a:off x="6963108" y="3198812"/>
            <a:ext cx="6350" cy="101189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D8ED1AED-3A5E-4CF0-AECB-99DA46AA8F4F}"/>
              </a:ext>
            </a:extLst>
          </p:cNvPr>
          <p:cNvCxnSpPr>
            <a:cxnSpLocks/>
          </p:cNvCxnSpPr>
          <p:nvPr/>
        </p:nvCxnSpPr>
        <p:spPr>
          <a:xfrm>
            <a:off x="7279978" y="3223883"/>
            <a:ext cx="0" cy="10814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Ellipse 6">
            <a:extLst>
              <a:ext uri="{FF2B5EF4-FFF2-40B4-BE49-F238E27FC236}">
                <a16:creationId xmlns:a16="http://schemas.microsoft.com/office/drawing/2014/main" id="{7637ABE8-704C-405C-940A-047CD99EB6AA}"/>
              </a:ext>
            </a:extLst>
          </p:cNvPr>
          <p:cNvSpPr/>
          <p:nvPr/>
        </p:nvSpPr>
        <p:spPr>
          <a:xfrm>
            <a:off x="6347284" y="3774697"/>
            <a:ext cx="720000" cy="72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Ellipse 59">
            <a:extLst>
              <a:ext uri="{FF2B5EF4-FFF2-40B4-BE49-F238E27FC236}">
                <a16:creationId xmlns:a16="http://schemas.microsoft.com/office/drawing/2014/main" id="{3E3C6691-C9D3-42CA-8E65-5BFDA4C9CA58}"/>
              </a:ext>
            </a:extLst>
          </p:cNvPr>
          <p:cNvSpPr/>
          <p:nvPr/>
        </p:nvSpPr>
        <p:spPr>
          <a:xfrm>
            <a:off x="6709560" y="3783916"/>
            <a:ext cx="720000" cy="72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54ED4439-0233-4E62-B900-4F6470FC69CA}"/>
              </a:ext>
            </a:extLst>
          </p:cNvPr>
          <p:cNvSpPr txBox="1"/>
          <p:nvPr/>
        </p:nvSpPr>
        <p:spPr>
          <a:xfrm>
            <a:off x="7497516" y="3001190"/>
            <a:ext cx="929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>
                <a:solidFill>
                  <a:schemeClr val="accent6"/>
                </a:solidFill>
              </a:rPr>
              <a:t>+1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2" name="Bulle narrative : rectangle à coins arrondis 61">
                <a:extLst>
                  <a:ext uri="{FF2B5EF4-FFF2-40B4-BE49-F238E27FC236}">
                    <a16:creationId xmlns:a16="http://schemas.microsoft.com/office/drawing/2014/main" id="{025B22F7-ACB5-4BA0-B1D3-4435BA0FF68B}"/>
                  </a:ext>
                </a:extLst>
              </p:cNvPr>
              <p:cNvSpPr/>
              <p:nvPr/>
            </p:nvSpPr>
            <p:spPr>
              <a:xfrm flipH="1">
                <a:off x="3508546" y="1409018"/>
                <a:ext cx="2323293" cy="974644"/>
              </a:xfrm>
              <a:prstGeom prst="wedgeRoundRectCallout">
                <a:avLst>
                  <a:gd name="adj1" fmla="val 77193"/>
                  <a:gd name="adj2" fmla="val 33312"/>
                  <a:gd name="adj3" fmla="val 16667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>
                    <a:solidFill>
                      <a:schemeClr val="tx1"/>
                    </a:solidFill>
                    <a:cs typeface="Calibri"/>
                  </a:rPr>
                  <a:t>Max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𝑁𝑜𝑚𝑏𝑟𝑒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𝑑𝑒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²</m:t>
                        </m:r>
                      </m:num>
                      <m:den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den>
                    </m:f>
                  </m:oMath>
                </a14:m>
                <a:endParaRPr lang="fr-FR">
                  <a:cs typeface="Calibri"/>
                </a:endParaRPr>
              </a:p>
            </p:txBody>
          </p:sp>
        </mc:Choice>
        <mc:Fallback>
          <p:sp>
            <p:nvSpPr>
              <p:cNvPr id="62" name="Bulle narrative : rectangle à coins arrondis 61">
                <a:extLst>
                  <a:ext uri="{FF2B5EF4-FFF2-40B4-BE49-F238E27FC236}">
                    <a16:creationId xmlns:a16="http://schemas.microsoft.com/office/drawing/2014/main" id="{025B22F7-ACB5-4BA0-B1D3-4435BA0FF6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08546" y="1409018"/>
                <a:ext cx="2323293" cy="974644"/>
              </a:xfrm>
              <a:prstGeom prst="wedgeRoundRectCallout">
                <a:avLst>
                  <a:gd name="adj1" fmla="val 77193"/>
                  <a:gd name="adj2" fmla="val 33312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3" name="Graphique 8" descr="Marcher">
            <a:extLst>
              <a:ext uri="{FF2B5EF4-FFF2-40B4-BE49-F238E27FC236}">
                <a16:creationId xmlns:a16="http://schemas.microsoft.com/office/drawing/2014/main" id="{EB6504E1-4BBB-47A8-8A9E-46A115D663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0780" y="384812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2" grpId="0" animBg="1"/>
      <p:bldP spid="32" grpId="1" animBg="1"/>
      <p:bldP spid="37" grpId="0" animBg="1"/>
      <p:bldP spid="37" grpId="1" animBg="1"/>
      <p:bldP spid="38" grpId="0" animBg="1"/>
      <p:bldP spid="38" grpId="1" animBg="1"/>
      <p:bldP spid="56" grpId="0" animBg="1"/>
      <p:bldP spid="57" grpId="0" animBg="1"/>
      <p:bldP spid="7" grpId="0" animBg="1"/>
      <p:bldP spid="7" grpId="1" animBg="1"/>
      <p:bldP spid="60" grpId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que 8" descr="Marcher">
            <a:extLst>
              <a:ext uri="{FF2B5EF4-FFF2-40B4-BE49-F238E27FC236}">
                <a16:creationId xmlns:a16="http://schemas.microsoft.com/office/drawing/2014/main" id="{3AC8D3BB-EF7C-4A2B-9FF9-758B93DB8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82420" y="3559939"/>
            <a:ext cx="914400" cy="914400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A6C46050-1C8F-4CA6-BDFD-E0DFE0940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CEAA86-D5B5-40BD-8DE0-11FED4477542}" type="slidenum">
              <a:rPr lang="fr-FR" smtClean="0"/>
              <a:t>9</a:t>
            </a:fld>
            <a:endParaRPr lang="fr-FR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7D10DE97-CFA8-42F5-9B4F-FD101D43D37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La mise en œuvre : côté m5stack</a:t>
            </a:r>
          </a:p>
          <a:p>
            <a:endParaRPr lang="fr-FR">
              <a:cs typeface="Calibri Light"/>
            </a:endParaRPr>
          </a:p>
          <a:p>
            <a:endParaRPr lang="fr-FR">
              <a:cs typeface="Calibri Light"/>
            </a:endParaRPr>
          </a:p>
        </p:txBody>
      </p:sp>
      <p:sp>
        <p:nvSpPr>
          <p:cNvPr id="10" name="Bulle narrative : rectangle à coins arrondis 9">
            <a:extLst>
              <a:ext uri="{FF2B5EF4-FFF2-40B4-BE49-F238E27FC236}">
                <a16:creationId xmlns:a16="http://schemas.microsoft.com/office/drawing/2014/main" id="{AD80E7EC-706D-4E2C-9368-06A72C7CE51F}"/>
              </a:ext>
            </a:extLst>
          </p:cNvPr>
          <p:cNvSpPr/>
          <p:nvPr/>
        </p:nvSpPr>
        <p:spPr>
          <a:xfrm flipH="1">
            <a:off x="1475888" y="1409018"/>
            <a:ext cx="1251988" cy="974644"/>
          </a:xfrm>
          <a:prstGeom prst="wedgeRoundRectCallout">
            <a:avLst/>
          </a:prstGeom>
          <a:solidFill>
            <a:schemeClr val="bg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solidFill>
                  <a:schemeClr val="tx1"/>
                </a:solidFill>
                <a:cs typeface="Calibri"/>
              </a:rPr>
              <a:t>N personnes/ Max</a:t>
            </a:r>
            <a:r>
              <a:rPr lang="fr-FR">
                <a:cs typeface="Calibri"/>
              </a:rPr>
              <a:t> 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90D380E-2405-4177-93D4-B417F1EA9F9B}"/>
              </a:ext>
            </a:extLst>
          </p:cNvPr>
          <p:cNvSpPr/>
          <p:nvPr/>
        </p:nvSpPr>
        <p:spPr>
          <a:xfrm>
            <a:off x="2861186" y="3143864"/>
            <a:ext cx="1069257" cy="1437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7C1EC79-36F1-43F8-BA3B-5EE32306EABB}"/>
              </a:ext>
            </a:extLst>
          </p:cNvPr>
          <p:cNvSpPr/>
          <p:nvPr/>
        </p:nvSpPr>
        <p:spPr>
          <a:xfrm>
            <a:off x="833283" y="3143864"/>
            <a:ext cx="1069257" cy="14379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4C18E7-05B8-4347-B89A-211BD7B7AE10}"/>
              </a:ext>
            </a:extLst>
          </p:cNvPr>
          <p:cNvSpPr/>
          <p:nvPr/>
        </p:nvSpPr>
        <p:spPr>
          <a:xfrm>
            <a:off x="6959298" y="1526222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DA1D09-2B5E-4A03-8108-B829123D54AB}"/>
              </a:ext>
            </a:extLst>
          </p:cNvPr>
          <p:cNvSpPr/>
          <p:nvPr/>
        </p:nvSpPr>
        <p:spPr>
          <a:xfrm>
            <a:off x="6959298" y="4881646"/>
            <a:ext cx="329184" cy="17068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710FE86D-0AEA-443E-8D7F-592A85E811CB}"/>
              </a:ext>
            </a:extLst>
          </p:cNvPr>
          <p:cNvCxnSpPr>
            <a:cxnSpLocks/>
          </p:cNvCxnSpPr>
          <p:nvPr/>
        </p:nvCxnSpPr>
        <p:spPr>
          <a:xfrm flipH="1">
            <a:off x="6962932" y="3215957"/>
            <a:ext cx="2031" cy="168283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9" name="Connecteur droit 58">
            <a:extLst>
              <a:ext uri="{FF2B5EF4-FFF2-40B4-BE49-F238E27FC236}">
                <a16:creationId xmlns:a16="http://schemas.microsoft.com/office/drawing/2014/main" id="{D8ED1AED-3A5E-4CF0-AECB-99DA46AA8F4F}"/>
              </a:ext>
            </a:extLst>
          </p:cNvPr>
          <p:cNvCxnSpPr>
            <a:cxnSpLocks/>
          </p:cNvCxnSpPr>
          <p:nvPr/>
        </p:nvCxnSpPr>
        <p:spPr>
          <a:xfrm>
            <a:off x="7290138" y="3223883"/>
            <a:ext cx="0" cy="1081443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Ellipse 59">
            <a:extLst>
              <a:ext uri="{FF2B5EF4-FFF2-40B4-BE49-F238E27FC236}">
                <a16:creationId xmlns:a16="http://schemas.microsoft.com/office/drawing/2014/main" id="{3E3C6691-C9D3-42CA-8E65-5BFDA4C9CA58}"/>
              </a:ext>
            </a:extLst>
          </p:cNvPr>
          <p:cNvSpPr/>
          <p:nvPr/>
        </p:nvSpPr>
        <p:spPr>
          <a:xfrm>
            <a:off x="7123890" y="3783736"/>
            <a:ext cx="720000" cy="720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 : en arc 13">
            <a:extLst>
              <a:ext uri="{FF2B5EF4-FFF2-40B4-BE49-F238E27FC236}">
                <a16:creationId xmlns:a16="http://schemas.microsoft.com/office/drawing/2014/main" id="{90C43A12-63D9-4415-87FB-636B429FDE07}"/>
              </a:ext>
            </a:extLst>
          </p:cNvPr>
          <p:cNvCxnSpPr>
            <a:cxnSpLocks/>
          </p:cNvCxnSpPr>
          <p:nvPr/>
        </p:nvCxnSpPr>
        <p:spPr>
          <a:xfrm rot="16200000" flipV="1">
            <a:off x="8821213" y="2529534"/>
            <a:ext cx="908439" cy="498697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ECCE3A22-56F0-481D-9C87-6E3389D927B4}"/>
              </a:ext>
            </a:extLst>
          </p:cNvPr>
          <p:cNvCxnSpPr/>
          <p:nvPr/>
        </p:nvCxnSpPr>
        <p:spPr>
          <a:xfrm flipV="1">
            <a:off x="10176761" y="3558870"/>
            <a:ext cx="1142897" cy="530831"/>
          </a:xfrm>
          <a:prstGeom prst="curved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 8">
            <a:extLst>
              <a:ext uri="{FF2B5EF4-FFF2-40B4-BE49-F238E27FC236}">
                <a16:creationId xmlns:a16="http://schemas.microsoft.com/office/drawing/2014/main" id="{6AE45AE4-4543-4DC9-820E-2B8C8681B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30068" flipH="1">
            <a:off x="10168228" y="2511729"/>
            <a:ext cx="2028961" cy="2067064"/>
          </a:xfrm>
          <a:prstGeom prst="rect">
            <a:avLst/>
          </a:prstGeom>
        </p:spPr>
      </p:pic>
      <p:pic>
        <p:nvPicPr>
          <p:cNvPr id="25" name="Image 8">
            <a:extLst>
              <a:ext uri="{FF2B5EF4-FFF2-40B4-BE49-F238E27FC236}">
                <a16:creationId xmlns:a16="http://schemas.microsoft.com/office/drawing/2014/main" id="{10E47BD0-3689-4517-AE1C-8DCC1227E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57878">
            <a:off x="8014889" y="1327821"/>
            <a:ext cx="2028961" cy="2067064"/>
          </a:xfrm>
          <a:prstGeom prst="rect">
            <a:avLst/>
          </a:prstGeom>
        </p:spPr>
      </p:pic>
      <p:pic>
        <p:nvPicPr>
          <p:cNvPr id="12" name="Image 11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8CAFB0B5-B663-49AB-9718-5516B8667E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184" y="3164308"/>
            <a:ext cx="1466416" cy="14664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Bulle narrative : rectangle à coins arrondis 35">
                <a:extLst>
                  <a:ext uri="{FF2B5EF4-FFF2-40B4-BE49-F238E27FC236}">
                    <a16:creationId xmlns:a16="http://schemas.microsoft.com/office/drawing/2014/main" id="{8815AE78-E895-41C9-8762-F236EAA6437E}"/>
                  </a:ext>
                </a:extLst>
              </p:cNvPr>
              <p:cNvSpPr/>
              <p:nvPr/>
            </p:nvSpPr>
            <p:spPr>
              <a:xfrm flipH="1">
                <a:off x="3508546" y="1409018"/>
                <a:ext cx="2323293" cy="974644"/>
              </a:xfrm>
              <a:prstGeom prst="wedgeRoundRectCallout">
                <a:avLst>
                  <a:gd name="adj1" fmla="val 77193"/>
                  <a:gd name="adj2" fmla="val 33312"/>
                  <a:gd name="adj3" fmla="val 16667"/>
                </a:avLst>
              </a:prstGeom>
              <a:solidFill>
                <a:schemeClr val="bg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>
                    <a:solidFill>
                      <a:schemeClr val="tx1"/>
                    </a:solidFill>
                    <a:cs typeface="Calibri"/>
                  </a:rPr>
                  <a:t>Max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fPr>
                      <m:num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𝑁𝑜𝑚𝑏𝑟𝑒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𝑑𝑒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 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𝑚</m:t>
                        </m:r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²</m:t>
                        </m:r>
                      </m:num>
                      <m:den>
                        <m:r>
                          <a:rPr lang="fr-FR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</m:t>
                        </m:r>
                      </m:den>
                    </m:f>
                  </m:oMath>
                </a14:m>
                <a:endParaRPr lang="fr-FR">
                  <a:cs typeface="Calibri"/>
                </a:endParaRPr>
              </a:p>
            </p:txBody>
          </p:sp>
        </mc:Choice>
        <mc:Fallback>
          <p:sp>
            <p:nvSpPr>
              <p:cNvPr id="36" name="Bulle narrative : rectangle à coins arrondis 35">
                <a:extLst>
                  <a:ext uri="{FF2B5EF4-FFF2-40B4-BE49-F238E27FC236}">
                    <a16:creationId xmlns:a16="http://schemas.microsoft.com/office/drawing/2014/main" id="{8815AE78-E895-41C9-8762-F236EAA64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508546" y="1409018"/>
                <a:ext cx="2323293" cy="974644"/>
              </a:xfrm>
              <a:prstGeom prst="wedgeRoundRectCallout">
                <a:avLst>
                  <a:gd name="adj1" fmla="val 77193"/>
                  <a:gd name="adj2" fmla="val 33312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bg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809115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Thème Office</vt:lpstr>
      <vt:lpstr>PowerPoint Presentation</vt:lpstr>
      <vt:lpstr>Les points abordés</vt:lpstr>
      <vt:lpstr>Contexte du projet et objectifs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</dc:creator>
  <cp:revision>1</cp:revision>
  <dcterms:created xsi:type="dcterms:W3CDTF">2020-01-16T21:22:32Z</dcterms:created>
  <dcterms:modified xsi:type="dcterms:W3CDTF">2020-06-04T08:07:22Z</dcterms:modified>
</cp:coreProperties>
</file>